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3" r:id="rId4"/>
    <p:sldId id="265" r:id="rId5"/>
    <p:sldId id="259" r:id="rId6"/>
    <p:sldId id="258" r:id="rId7"/>
    <p:sldId id="257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1069" autoAdjust="0"/>
  </p:normalViewPr>
  <p:slideViewPr>
    <p:cSldViewPr snapToGrid="0" snapToObjects="1">
      <p:cViewPr varScale="1">
        <p:scale>
          <a:sx n="96" d="100"/>
          <a:sy n="96" d="100"/>
        </p:scale>
        <p:origin x="-11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B4D9E-1E08-4046-8E75-4245856E7F15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10A9C-EF41-DA4C-9A70-7D4BBDA9EF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10A9C-EF41-DA4C-9A70-7D4BBDA9EF3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Limiting access:</a:t>
            </a:r>
          </a:p>
          <a:p>
            <a:r>
              <a:rPr lang="en-US" dirty="0" smtClean="0"/>
              <a:t>Attempt to limit stockpiling.</a:t>
            </a:r>
          </a:p>
          <a:p>
            <a:endParaRPr lang="en-US" dirty="0" smtClean="0"/>
          </a:p>
          <a:p>
            <a:r>
              <a:rPr lang="en-US" dirty="0" smtClean="0"/>
              <a:t>Justification:</a:t>
            </a:r>
          </a:p>
          <a:p>
            <a:r>
              <a:rPr lang="en-US" dirty="0" smtClean="0"/>
              <a:t>Generally supported, only objection</a:t>
            </a:r>
            <a:r>
              <a:rPr lang="en-US" baseline="0" dirty="0" smtClean="0"/>
              <a:t> is that if addresses are available for transfer, any additional requirements may encourage </a:t>
            </a:r>
            <a:r>
              <a:rPr lang="en-US" baseline="0" dirty="0" err="1" smtClean="0"/>
              <a:t>blackmarket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Timing:</a:t>
            </a:r>
          </a:p>
          <a:p>
            <a:r>
              <a:rPr lang="en-US" baseline="0" dirty="0" smtClean="0"/>
              <a:t>Ideally after, but “soft landing” would be encouraged by allowing transfers earlier</a:t>
            </a:r>
          </a:p>
          <a:p>
            <a:r>
              <a:rPr lang="en-US" baseline="0" dirty="0" smtClean="0"/>
              <a:t>(allowing market to develop, prices to be established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10A9C-EF41-DA4C-9A70-7D4BBDA9EF3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1C5E5-CB5A-A54B-BC53-08429BEC9EFF}" type="datetimeFigureOut">
              <a:rPr lang="en-US" smtClean="0"/>
              <a:pPr/>
              <a:t>11/17/09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3A3-DE10-3449-BCE4-C757D4A1A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IP(v4) Address Transfers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IPv4 </a:t>
            </a:r>
            <a:r>
              <a:rPr lang="en-US" dirty="0" smtClean="0"/>
              <a:t>shortage is looming</a:t>
            </a:r>
          </a:p>
          <a:p>
            <a:pPr lvl="1"/>
            <a:r>
              <a:rPr lang="en-US" dirty="0" smtClean="0"/>
              <a:t>IPv4 demand will outlast unallocated pool (2012)</a:t>
            </a:r>
          </a:p>
          <a:p>
            <a:pPr lvl="1"/>
            <a:r>
              <a:rPr lang="en-US" dirty="0" smtClean="0"/>
              <a:t>IPv6 deployment</a:t>
            </a:r>
            <a:r>
              <a:rPr lang="en-US" dirty="0" smtClean="0"/>
              <a:t> by this time is not </a:t>
            </a:r>
            <a:r>
              <a:rPr lang="en-US" dirty="0" smtClean="0"/>
              <a:t>guaranteed</a:t>
            </a:r>
          </a:p>
          <a:p>
            <a:pPr lvl="1"/>
            <a:r>
              <a:rPr lang="en-US" dirty="0" smtClean="0"/>
              <a:t>Where will addresses be </a:t>
            </a:r>
            <a:r>
              <a:rPr lang="en-US" dirty="0" smtClean="0"/>
              <a:t>found for new networks?</a:t>
            </a:r>
            <a:endParaRPr lang="en-US" dirty="0" smtClean="0"/>
          </a:p>
          <a:p>
            <a:r>
              <a:rPr lang="en-US" dirty="0" smtClean="0"/>
              <a:t>Options</a:t>
            </a:r>
            <a:endParaRPr lang="en-US" dirty="0" smtClean="0"/>
          </a:p>
          <a:p>
            <a:pPr lvl="1"/>
            <a:r>
              <a:rPr lang="en-US" dirty="0" smtClean="0"/>
              <a:t>Sorry, “No </a:t>
            </a:r>
            <a:r>
              <a:rPr lang="en-US" dirty="0" smtClean="0"/>
              <a:t>more </a:t>
            </a:r>
            <a:r>
              <a:rPr lang="en-US" dirty="0" smtClean="0"/>
              <a:t>IPv4”</a:t>
            </a:r>
          </a:p>
          <a:p>
            <a:pPr lvl="1"/>
            <a:r>
              <a:rPr lang="en-US" dirty="0" smtClean="0"/>
              <a:t>RIR recovery of </a:t>
            </a:r>
            <a:r>
              <a:rPr lang="en-US" dirty="0" err="1" smtClean="0"/>
              <a:t>un(der)used</a:t>
            </a:r>
            <a:r>
              <a:rPr lang="en-US" dirty="0" smtClean="0"/>
              <a:t> addresses</a:t>
            </a:r>
            <a:endParaRPr lang="en-US" dirty="0" smtClean="0"/>
          </a:p>
          <a:p>
            <a:pPr lvl="1"/>
            <a:r>
              <a:rPr lang="en-US" dirty="0" smtClean="0"/>
              <a:t>Register transfers </a:t>
            </a:r>
            <a:r>
              <a:rPr lang="en-US" dirty="0" smtClean="0"/>
              <a:t>under</a:t>
            </a:r>
            <a:r>
              <a:rPr lang="en-US" dirty="0" smtClean="0"/>
              <a:t> approved policies</a:t>
            </a:r>
          </a:p>
          <a:p>
            <a:pPr lvl="1"/>
            <a:r>
              <a:rPr lang="en-US" dirty="0" smtClean="0"/>
              <a:t>Unregistered “</a:t>
            </a:r>
            <a:r>
              <a:rPr lang="en-US" dirty="0" err="1" smtClean="0"/>
              <a:t>blackmarket</a:t>
            </a:r>
            <a:r>
              <a:rPr lang="en-US" dirty="0" smtClean="0"/>
              <a:t>”</a:t>
            </a:r>
            <a:r>
              <a:rPr lang="en-US" dirty="0" smtClean="0"/>
              <a:t> transfer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graph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79501"/>
            <a:ext cx="81534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lifetime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Address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Currently:</a:t>
            </a:r>
          </a:p>
          <a:p>
            <a:pPr lvl="1"/>
            <a:r>
              <a:rPr lang="en-US" dirty="0" err="1" smtClean="0"/>
              <a:t>RIRs</a:t>
            </a:r>
            <a:r>
              <a:rPr lang="en-US" dirty="0" smtClean="0"/>
              <a:t> allocate address to requestors on request</a:t>
            </a:r>
          </a:p>
          <a:p>
            <a:pPr lvl="1"/>
            <a:r>
              <a:rPr lang="en-US" dirty="0" smtClean="0"/>
              <a:t>According to demonstrated need</a:t>
            </a:r>
          </a:p>
          <a:p>
            <a:pPr lvl="1"/>
            <a:r>
              <a:rPr lang="en-US" dirty="0" smtClean="0"/>
              <a:t>According to agreed policies</a:t>
            </a:r>
          </a:p>
          <a:p>
            <a:pPr lvl="1"/>
            <a:r>
              <a:rPr lang="en-US" dirty="0" smtClean="0"/>
              <a:t>While resources are available</a:t>
            </a:r>
          </a:p>
          <a:p>
            <a:r>
              <a:rPr lang="en-US" dirty="0" smtClean="0"/>
              <a:t>Possibly in future:</a:t>
            </a:r>
          </a:p>
          <a:p>
            <a:pPr lvl="1"/>
            <a:r>
              <a:rPr lang="en-US" dirty="0" smtClean="0"/>
              <a:t>Addresses can be transferred between parties</a:t>
            </a:r>
          </a:p>
          <a:p>
            <a:pPr lvl="1"/>
            <a:r>
              <a:rPr lang="en-US" dirty="0" smtClean="0"/>
              <a:t>From one with addresses to spare</a:t>
            </a:r>
          </a:p>
          <a:p>
            <a:pPr lvl="1"/>
            <a:r>
              <a:rPr lang="en-US" dirty="0" smtClean="0"/>
              <a:t>To another who needs addresses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Transfers - Cons</a:t>
            </a:r>
            <a:r>
              <a:rPr lang="en-US" dirty="0" smtClean="0"/>
              <a:t>/Risks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Stockpiling</a:t>
            </a:r>
            <a:endParaRPr lang="en-US" dirty="0" smtClean="0"/>
          </a:p>
          <a:p>
            <a:pPr lvl="1"/>
            <a:r>
              <a:rPr lang="en-US" dirty="0" smtClean="0"/>
              <a:t>Limited by IPv6 </a:t>
            </a:r>
            <a:r>
              <a:rPr lang="en-US" dirty="0" smtClean="0"/>
              <a:t>deployment</a:t>
            </a:r>
            <a:r>
              <a:rPr lang="en-US" dirty="0" smtClean="0"/>
              <a:t> </a:t>
            </a:r>
          </a:p>
          <a:p>
            <a:r>
              <a:rPr lang="en-US" dirty="0" smtClean="0"/>
              <a:t>Routing fragmentation</a:t>
            </a:r>
            <a:endParaRPr lang="en-US" dirty="0" smtClean="0"/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elf</a:t>
            </a:r>
            <a:r>
              <a:rPr lang="en-US" dirty="0" smtClean="0"/>
              <a:t>-limiting</a:t>
            </a:r>
            <a:r>
              <a:rPr lang="en-US" dirty="0" smtClean="0"/>
              <a:t> due </a:t>
            </a:r>
            <a:r>
              <a:rPr lang="en-US" dirty="0" smtClean="0"/>
              <a:t>to</a:t>
            </a:r>
            <a:r>
              <a:rPr lang="en-US" dirty="0" smtClean="0"/>
              <a:t> ISP filtering</a:t>
            </a:r>
          </a:p>
          <a:p>
            <a:r>
              <a:rPr lang="en-US" dirty="0" smtClean="0"/>
              <a:t>Price escalation</a:t>
            </a:r>
            <a:endParaRPr lang="en-US" dirty="0" smtClean="0"/>
          </a:p>
          <a:p>
            <a:pPr lvl="1"/>
            <a:r>
              <a:rPr lang="en-US" dirty="0" smtClean="0"/>
              <a:t>Self-limiting, encouraging IPv6 deployment</a:t>
            </a:r>
          </a:p>
          <a:p>
            <a:pPr lvl="1"/>
            <a:r>
              <a:rPr lang="en-US" dirty="0" smtClean="0"/>
              <a:t>Choice </a:t>
            </a:r>
            <a:r>
              <a:rPr lang="en-US" dirty="0" smtClean="0"/>
              <a:t>of “Expensive” </a:t>
            </a:r>
            <a:r>
              <a:rPr lang="en-US" dirty="0" err="1" smtClean="0"/>
              <a:t>vs</a:t>
            </a:r>
            <a:r>
              <a:rPr lang="en-US" dirty="0" smtClean="0"/>
              <a:t> “unavailable”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Transfers -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Markets</a:t>
            </a:r>
            <a:r>
              <a:rPr lang="en-US" dirty="0" smtClean="0"/>
              <a:t> </a:t>
            </a:r>
            <a:r>
              <a:rPr lang="en-US" dirty="0" err="1" smtClean="0"/>
              <a:t>optimise</a:t>
            </a:r>
            <a:r>
              <a:rPr lang="en-US" dirty="0" smtClean="0"/>
              <a:t> </a:t>
            </a:r>
            <a:r>
              <a:rPr lang="en-US" dirty="0" smtClean="0"/>
              <a:t>use of resources</a:t>
            </a:r>
            <a:endParaRPr lang="en-US" dirty="0" smtClean="0"/>
          </a:p>
          <a:p>
            <a:pPr lvl="1"/>
            <a:r>
              <a:rPr lang="en-US" dirty="0" smtClean="0"/>
              <a:t>Resource priced according to its value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nd the cost of alternatives (NAT, IPv6…)</a:t>
            </a:r>
          </a:p>
          <a:p>
            <a:r>
              <a:rPr lang="en-US" dirty="0" smtClean="0"/>
              <a:t>Well understood mechanisms</a:t>
            </a:r>
          </a:p>
          <a:p>
            <a:pPr lvl="1"/>
            <a:r>
              <a:rPr lang="en-US" dirty="0" smtClean="0"/>
              <a:t>By regulators, service providers, community</a:t>
            </a:r>
          </a:p>
          <a:p>
            <a:r>
              <a:rPr lang="en-US" dirty="0" smtClean="0"/>
              <a:t>Rebalance global</a:t>
            </a:r>
            <a:r>
              <a:rPr lang="en-US" dirty="0" smtClean="0"/>
              <a:t> IPv4 address </a:t>
            </a:r>
            <a:r>
              <a:rPr lang="en-US" dirty="0" smtClean="0"/>
              <a:t>distribution</a:t>
            </a:r>
          </a:p>
          <a:p>
            <a:pPr lvl="1"/>
            <a:r>
              <a:rPr lang="en-US" dirty="0" smtClean="0"/>
              <a:t>Assist in transition to IPv6</a:t>
            </a:r>
          </a:p>
          <a:p>
            <a:r>
              <a:rPr lang="en-US" dirty="0" smtClean="0"/>
              <a:t>Maintain accuracy of registration</a:t>
            </a:r>
          </a:p>
          <a:p>
            <a:pPr lvl="1"/>
            <a:r>
              <a:rPr lang="en-US" dirty="0" smtClean="0"/>
              <a:t>Assuming that transfers will take place anyway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policies: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Limit size of transfer</a:t>
            </a:r>
          </a:p>
          <a:p>
            <a:pPr lvl="1"/>
            <a:r>
              <a:rPr lang="en-US" dirty="0" smtClean="0"/>
              <a:t>To avoid excessive fragmentation</a:t>
            </a:r>
            <a:endParaRPr lang="en-US" dirty="0" smtClean="0"/>
          </a:p>
          <a:p>
            <a:r>
              <a:rPr lang="en-US" dirty="0" smtClean="0"/>
              <a:t>Limit </a:t>
            </a:r>
            <a:r>
              <a:rPr lang="en-US" dirty="0" smtClean="0"/>
              <a:t>access to RIR allocations after transfer</a:t>
            </a:r>
          </a:p>
          <a:p>
            <a:pPr lvl="1"/>
            <a:r>
              <a:rPr lang="en-US" dirty="0" smtClean="0"/>
              <a:t>For seller and/or </a:t>
            </a:r>
            <a:r>
              <a:rPr lang="en-US" dirty="0" smtClean="0"/>
              <a:t>buyer</a:t>
            </a:r>
            <a:r>
              <a:rPr lang="en-US" dirty="0" smtClean="0"/>
              <a:t>, </a:t>
            </a:r>
            <a:r>
              <a:rPr lang="en-US" dirty="0" smtClean="0"/>
              <a:t>specified </a:t>
            </a:r>
            <a:r>
              <a:rPr lang="en-US" dirty="0" smtClean="0"/>
              <a:t>period of time</a:t>
            </a:r>
          </a:p>
          <a:p>
            <a:r>
              <a:rPr lang="en-US" dirty="0" smtClean="0"/>
              <a:t>Timing of policy</a:t>
            </a:r>
          </a:p>
          <a:p>
            <a:pPr lvl="1"/>
            <a:r>
              <a:rPr lang="en-US" dirty="0" smtClean="0"/>
              <a:t>Before or after exhaustion of IPv4 supplies</a:t>
            </a:r>
            <a:endParaRPr lang="en-US" dirty="0" smtClean="0"/>
          </a:p>
          <a:p>
            <a:r>
              <a:rPr lang="en-US" dirty="0" smtClean="0"/>
              <a:t>Require justification by recipient</a:t>
            </a:r>
          </a:p>
          <a:p>
            <a:pPr lvl="1"/>
            <a:r>
              <a:rPr lang="en-US" dirty="0" smtClean="0"/>
              <a:t>According to normal allocation policies</a:t>
            </a:r>
          </a:p>
          <a:p>
            <a:pPr lvl="1"/>
            <a:r>
              <a:rPr lang="en-US" dirty="0" smtClean="0"/>
              <a:t>To enforce “need-based” approach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pwilson@apnic.net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2189</TotalTime>
  <Words>328</Words>
  <Application>Microsoft Macintosh PowerPoint</Application>
  <PresentationFormat>On-screen Show (4:3)</PresentationFormat>
  <Paragraphs>64</Paragraphs>
  <Slides>8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IP(v4) Address Transfers</vt:lpstr>
      <vt:lpstr>Background</vt:lpstr>
      <vt:lpstr>IPv4 lifetime</vt:lpstr>
      <vt:lpstr>IPv4 Address Transfer</vt:lpstr>
      <vt:lpstr>Transfers - Cons/Risks</vt:lpstr>
      <vt:lpstr>Transfers - Pros</vt:lpstr>
      <vt:lpstr>Transfer policies: Variables</vt:lpstr>
      <vt:lpstr>Thanks</vt:lpstr>
    </vt:vector>
  </TitlesOfParts>
  <Company>APNIC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Transfers</dc:title>
  <dc:creator>Paul  Wilson</dc:creator>
  <cp:lastModifiedBy>Paul  Wilson</cp:lastModifiedBy>
  <cp:revision>8</cp:revision>
  <dcterms:created xsi:type="dcterms:W3CDTF">2009-11-17T04:15:33Z</dcterms:created>
  <dcterms:modified xsi:type="dcterms:W3CDTF">2009-11-17T09:36:06Z</dcterms:modified>
</cp:coreProperties>
</file>