
<file path=[Content_Types].xml><?xml version="1.0" encoding="utf-8"?>
<Types xmlns="http://schemas.openxmlformats.org/package/2006/content-types">
  <Override PartName="/ppt/slides/slide18.xml" ContentType="application/vnd.openxmlformats-officedocument.presentationml.slide+xml"/>
  <Default Extension="pict" ContentType="image/pict"/>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Override PartName="/ppt/slides/slide5.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Default Extension="jpeg" ContentType="image/jpeg"/>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Default Extension="xml" ContentType="application/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notesSlides/notesSlide6.xml" ContentType="application/vnd.openxmlformats-officedocument.presentationml.notesSlide+xml"/>
  <Default Extension="xls" ContentType="application/vnd.ms-exce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Default Extension="vml" ContentType="application/vnd.openxmlformats-officedocument.vmlDrawing"/>
  <Override PartName="/ppt/notesSlides/notesSlide14.xml" ContentType="application/vnd.openxmlformats-officedocument.presentationml.notesSlide+xml"/>
  <Override PartName="/ppt/slides/slide3.xml" ContentType="application/vnd.openxmlformats-officedocument.presentationml.slide+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slides/slide4.xml" ContentType="application/vnd.openxmlformats-officedocument.presentationml.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20"/>
  </p:notesMasterIdLst>
  <p:handoutMasterIdLst>
    <p:handoutMasterId r:id="rId21"/>
  </p:handoutMasterIdLst>
  <p:sldIdLst>
    <p:sldId id="256" r:id="rId2"/>
    <p:sldId id="322" r:id="rId3"/>
    <p:sldId id="320" r:id="rId4"/>
    <p:sldId id="323" r:id="rId5"/>
    <p:sldId id="324" r:id="rId6"/>
    <p:sldId id="306" r:id="rId7"/>
    <p:sldId id="291" r:id="rId8"/>
    <p:sldId id="301" r:id="rId9"/>
    <p:sldId id="318" r:id="rId10"/>
    <p:sldId id="319" r:id="rId11"/>
    <p:sldId id="297" r:id="rId12"/>
    <p:sldId id="316" r:id="rId13"/>
    <p:sldId id="274" r:id="rId14"/>
    <p:sldId id="304" r:id="rId15"/>
    <p:sldId id="269" r:id="rId16"/>
    <p:sldId id="305" r:id="rId17"/>
    <p:sldId id="272" r:id="rId18"/>
    <p:sldId id="317"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4" frameSlides="1"/>
  <p:clrMru>
    <a:srgbClr val="68EBFF"/>
    <a:srgbClr val="00FF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6467" autoAdjust="0"/>
    <p:restoredTop sz="94660"/>
  </p:normalViewPr>
  <p:slideViewPr>
    <p:cSldViewPr snapToObjects="1">
      <p:cViewPr varScale="1">
        <p:scale>
          <a:sx n="70" d="100"/>
          <a:sy n="70" d="100"/>
        </p:scale>
        <p:origin x="-141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A7530FF-CA8D-2145-B2A9-DED29670EC60}" type="datetimeFigureOut">
              <a:rPr lang="en-US" smtClean="0"/>
              <a:pPr/>
              <a:t>11/21/11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4121DEE-8E0D-FC4C-93C9-7DEF49601957}"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174387-9BF5-8148-A487-66D16D6EF3EC}" type="datetimeFigureOut">
              <a:rPr lang="en-US" smtClean="0"/>
              <a:pPr/>
              <a:t>11/21/11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2AD054-2764-B14B-AA9B-E35C0EB69B50}"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 Id="rId3" Type="http://schemas.openxmlformats.org/officeDocument/2006/relationships/hyperlink" Target="http://www.oecd.org/" TargetMode="Externa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862AD054-2764-B14B-AA9B-E35C0EB69B5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a:buChar char="•"/>
            </a:pPr>
            <a:r>
              <a:rPr lang="en-US" dirty="0" smtClean="0"/>
              <a:t>In Tech area a lot of work in the in-</a:t>
            </a:r>
            <a:r>
              <a:rPr lang="en-US" dirty="0" err="1" smtClean="0"/>
              <a:t>addr</a:t>
            </a:r>
            <a:r>
              <a:rPr lang="en-US" dirty="0" smtClean="0"/>
              <a:t> server </a:t>
            </a:r>
            <a:r>
              <a:rPr lang="en-US" dirty="0" err="1" smtClean="0"/>
              <a:t>e</a:t>
            </a:r>
            <a:r>
              <a:rPr lang="en-US" dirty="0" smtClean="0"/>
              <a:t> that we host</a:t>
            </a:r>
          </a:p>
          <a:p>
            <a:pPr>
              <a:buFont typeface="Arial"/>
              <a:buChar char="•"/>
            </a:pPr>
            <a:r>
              <a:rPr lang="en-US" dirty="0" smtClean="0"/>
              <a:t>Transitioned and successfully</a:t>
            </a:r>
            <a:r>
              <a:rPr lang="en-US" baseline="0" dirty="0" smtClean="0"/>
              <a:t> taken on full load from 8 March 2011</a:t>
            </a:r>
          </a:p>
          <a:p>
            <a:pPr>
              <a:buFont typeface="Arial"/>
              <a:buChar char="•"/>
            </a:pPr>
            <a:r>
              <a:rPr lang="en-US" baseline="0" dirty="0" smtClean="0"/>
              <a:t>Servers handling about 3,000 queries per second</a:t>
            </a:r>
            <a:endParaRPr lang="en-US" dirty="0"/>
          </a:p>
        </p:txBody>
      </p:sp>
      <p:sp>
        <p:nvSpPr>
          <p:cNvPr id="4" name="Slide Number Placeholder 3"/>
          <p:cNvSpPr>
            <a:spLocks noGrp="1"/>
          </p:cNvSpPr>
          <p:nvPr>
            <p:ph type="sldNum" sz="quarter" idx="10"/>
          </p:nvPr>
        </p:nvSpPr>
        <p:spPr/>
        <p:txBody>
          <a:bodyPr/>
          <a:lstStyle/>
          <a:p>
            <a:fld id="{862AD054-2764-B14B-AA9B-E35C0EB69B50}"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Adopted</a:t>
            </a:r>
            <a:r>
              <a:rPr lang="en-US" baseline="0" dirty="0" smtClean="0"/>
              <a:t> Agile methodology for project management. Got 95% target implementation by end of 2011 under agile. Screen graph in our tech area for our software development team</a:t>
            </a:r>
            <a:endParaRPr lang="en-US" dirty="0" smtClean="0"/>
          </a:p>
          <a:p>
            <a:r>
              <a:rPr lang="en-US" dirty="0" smtClean="0"/>
              <a:t>Tracking software development with aim to achieve a 95% target implementation by the end of 2011</a:t>
            </a:r>
            <a:endParaRPr lang="en-US" dirty="0"/>
          </a:p>
        </p:txBody>
      </p:sp>
      <p:sp>
        <p:nvSpPr>
          <p:cNvPr id="4" name="Slide Number Placeholder 3"/>
          <p:cNvSpPr>
            <a:spLocks noGrp="1"/>
          </p:cNvSpPr>
          <p:nvPr>
            <p:ph type="sldNum" sz="quarter" idx="10"/>
          </p:nvPr>
        </p:nvSpPr>
        <p:spPr/>
        <p:txBody>
          <a:bodyPr/>
          <a:lstStyle/>
          <a:p>
            <a:fld id="{862AD054-2764-B14B-AA9B-E35C0EB69B50}"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Was launched at beginning</a:t>
            </a:r>
            <a:r>
              <a:rPr lang="en-US" baseline="0" dirty="0" smtClean="0"/>
              <a:t> this year.</a:t>
            </a:r>
            <a:endParaRPr lang="en-US" dirty="0" smtClean="0"/>
          </a:p>
          <a:p>
            <a:r>
              <a:rPr lang="en-US" dirty="0" smtClean="0"/>
              <a:t>Measuring</a:t>
            </a:r>
            <a:r>
              <a:rPr lang="en-US" baseline="0" dirty="0" smtClean="0"/>
              <a:t> whether or not you can or can’t use IPv6</a:t>
            </a:r>
          </a:p>
          <a:p>
            <a:r>
              <a:rPr lang="en-US" dirty="0" smtClean="0"/>
              <a:t>Built on </a:t>
            </a:r>
            <a:r>
              <a:rPr lang="en-US" dirty="0" err="1" smtClean="0"/>
              <a:t>google</a:t>
            </a:r>
            <a:r>
              <a:rPr lang="en-US" dirty="0" smtClean="0"/>
              <a:t> ‘analytics’ method</a:t>
            </a:r>
          </a:p>
          <a:p>
            <a:r>
              <a:rPr lang="en-US" dirty="0" smtClean="0"/>
              <a:t>It runs in the background it uses DNS wildcards </a:t>
            </a:r>
            <a:r>
              <a:rPr lang="en-US" dirty="0" err="1" smtClean="0"/>
              <a:t>uncachable</a:t>
            </a:r>
            <a:r>
              <a:rPr lang="en-US" dirty="0" smtClean="0"/>
              <a:t>, what it does is feedback into Google basic metrics of the v6 capability of your website</a:t>
            </a:r>
          </a:p>
          <a:p>
            <a:pPr>
              <a:buFontTx/>
              <a:buChar char="-"/>
            </a:pPr>
            <a:r>
              <a:rPr lang="en-US" dirty="0" err="1" smtClean="0"/>
              <a:t>Javascript</a:t>
            </a:r>
            <a:r>
              <a:rPr lang="en-US" dirty="0" smtClean="0"/>
              <a:t>, highly portable</a:t>
            </a:r>
          </a:p>
          <a:p>
            <a:endParaRPr lang="en-US" dirty="0"/>
          </a:p>
        </p:txBody>
      </p:sp>
      <p:sp>
        <p:nvSpPr>
          <p:cNvPr id="4" name="Slide Number Placeholder 3"/>
          <p:cNvSpPr>
            <a:spLocks noGrp="1"/>
          </p:cNvSpPr>
          <p:nvPr>
            <p:ph type="sldNum" sz="quarter" idx="10"/>
          </p:nvPr>
        </p:nvSpPr>
        <p:spPr/>
        <p:txBody>
          <a:bodyPr/>
          <a:lstStyle/>
          <a:p>
            <a:fld id="{862AD054-2764-B14B-AA9B-E35C0EB69B50}"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DNSSEC DS</a:t>
            </a:r>
            <a:r>
              <a:rPr lang="en-US" baseline="0" dirty="0" smtClean="0"/>
              <a:t> records </a:t>
            </a:r>
            <a:r>
              <a:rPr lang="en-US" dirty="0" smtClean="0"/>
              <a:t>which was submitted</a:t>
            </a:r>
            <a:r>
              <a:rPr lang="en-US" baseline="0" dirty="0" smtClean="0"/>
              <a:t> to IANA in May</a:t>
            </a:r>
            <a:endParaRPr lang="en-US" dirty="0" smtClean="0"/>
          </a:p>
          <a:p>
            <a:r>
              <a:rPr lang="en-US" dirty="0" smtClean="0"/>
              <a:t>Got users</a:t>
            </a:r>
            <a:r>
              <a:rPr lang="en-US" baseline="0" dirty="0" smtClean="0"/>
              <a:t> able to update their own </a:t>
            </a:r>
            <a:r>
              <a:rPr lang="en-US" baseline="0" dirty="0" err="1" smtClean="0"/>
              <a:t>ds</a:t>
            </a:r>
            <a:r>
              <a:rPr lang="en-US" baseline="0" dirty="0" smtClean="0"/>
              <a:t> records through </a:t>
            </a:r>
            <a:r>
              <a:rPr lang="en-US" baseline="0" dirty="0" err="1" smtClean="0"/>
              <a:t>MyAPNIC</a:t>
            </a:r>
            <a:endParaRPr lang="en-US" dirty="0"/>
          </a:p>
        </p:txBody>
      </p:sp>
      <p:sp>
        <p:nvSpPr>
          <p:cNvPr id="4" name="Slide Number Placeholder 3"/>
          <p:cNvSpPr>
            <a:spLocks noGrp="1"/>
          </p:cNvSpPr>
          <p:nvPr>
            <p:ph type="sldNum" sz="quarter" idx="10"/>
          </p:nvPr>
        </p:nvSpPr>
        <p:spPr/>
        <p:txBody>
          <a:bodyPr/>
          <a:lstStyle/>
          <a:p>
            <a:fld id="{862AD054-2764-B14B-AA9B-E35C0EB69B50}"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Involved</a:t>
            </a:r>
            <a:r>
              <a:rPr lang="en-AU" baseline="0" dirty="0" smtClean="0"/>
              <a:t> quite heavily in </a:t>
            </a:r>
            <a:r>
              <a:rPr lang="en-AU" baseline="0" dirty="0" err="1" smtClean="0"/>
              <a:t>multistaker</a:t>
            </a:r>
            <a:r>
              <a:rPr lang="en-AU" baseline="0" dirty="0" smtClean="0"/>
              <a:t> holder process, which we are promoting. In collaborations such in IGF, NRO </a:t>
            </a:r>
            <a:r>
              <a:rPr lang="en-AU" baseline="0" dirty="0" smtClean="0"/>
              <a:t>OECD</a:t>
            </a:r>
          </a:p>
          <a:p>
            <a:endParaRPr lang="en-AU"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hlinkClick r:id="rId3"/>
              </a:rPr>
              <a:t>Organisation for Economic Co-operation and Development</a:t>
            </a:r>
            <a:r>
              <a:rPr lang="en-US" b="1" dirty="0" smtClean="0"/>
              <a:t> - </a:t>
            </a:r>
            <a:r>
              <a:rPr lang="en-US" dirty="0" smtClean="0"/>
              <a:t>an international </a:t>
            </a:r>
            <a:r>
              <a:rPr lang="en-US" dirty="0" err="1" smtClean="0"/>
              <a:t>organisation</a:t>
            </a:r>
            <a:r>
              <a:rPr lang="en-US" dirty="0" smtClean="0"/>
              <a:t> helping governments tackle the economic, social and governance challenges of a globalised economy.</a:t>
            </a:r>
            <a:endParaRPr lang="en-US" b="1" dirty="0" smtClean="0"/>
          </a:p>
          <a:p>
            <a:endParaRPr lang="en-AU" dirty="0"/>
          </a:p>
        </p:txBody>
      </p:sp>
      <p:sp>
        <p:nvSpPr>
          <p:cNvPr id="4" name="Slide Number Placeholder 3"/>
          <p:cNvSpPr>
            <a:spLocks noGrp="1"/>
          </p:cNvSpPr>
          <p:nvPr>
            <p:ph type="sldNum" sz="quarter" idx="10"/>
          </p:nvPr>
        </p:nvSpPr>
        <p:spPr/>
        <p:txBody>
          <a:bodyPr/>
          <a:lstStyle/>
          <a:p>
            <a:fld id="{862AD054-2764-B14B-AA9B-E35C0EB69B50}"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New APNIC logo and corporate identity. Four</a:t>
            </a:r>
            <a:r>
              <a:rPr lang="en-US" baseline="0" dirty="0" smtClean="0"/>
              <a:t> dots come from v6 address enclosed by a collaborative community, and it’s very dynamic so </a:t>
            </a:r>
            <a:r>
              <a:rPr lang="en-US" baseline="0" dirty="0" err="1" smtClean="0"/>
              <a:t>colours</a:t>
            </a:r>
            <a:r>
              <a:rPr lang="en-US" baseline="0" dirty="0" smtClean="0"/>
              <a:t> change in business cards</a:t>
            </a:r>
            <a:endParaRPr lang="en-US" dirty="0"/>
          </a:p>
        </p:txBody>
      </p:sp>
      <p:sp>
        <p:nvSpPr>
          <p:cNvPr id="4" name="Slide Number Placeholder 3"/>
          <p:cNvSpPr>
            <a:spLocks noGrp="1"/>
          </p:cNvSpPr>
          <p:nvPr>
            <p:ph type="sldNum" sz="quarter" idx="10"/>
          </p:nvPr>
        </p:nvSpPr>
        <p:spPr/>
        <p:txBody>
          <a:bodyPr/>
          <a:lstStyle/>
          <a:p>
            <a:fld id="{862AD054-2764-B14B-AA9B-E35C0EB69B50}"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Change</a:t>
            </a:r>
            <a:r>
              <a:rPr lang="en-US" baseline="0" dirty="0" smtClean="0"/>
              <a:t> in the original dates, now starting a day before. </a:t>
            </a:r>
            <a:endParaRPr lang="en-US" dirty="0"/>
          </a:p>
        </p:txBody>
      </p:sp>
      <p:sp>
        <p:nvSpPr>
          <p:cNvPr id="4" name="Slide Number Placeholder 3"/>
          <p:cNvSpPr>
            <a:spLocks noGrp="1"/>
          </p:cNvSpPr>
          <p:nvPr>
            <p:ph type="sldNum" sz="quarter" idx="10"/>
          </p:nvPr>
        </p:nvSpPr>
        <p:spPr/>
        <p:txBody>
          <a:bodyPr/>
          <a:lstStyle/>
          <a:p>
            <a:fld id="{862AD054-2764-B14B-AA9B-E35C0EB69B50}"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Resource delegation rates. IPv4 tallest bar most of this happened at</a:t>
            </a:r>
            <a:r>
              <a:rPr lang="en-US" baseline="0" dirty="0" smtClean="0"/>
              <a:t> the beginning of this year. With IPv6 we most likely will not delegate the same amount as last year. </a:t>
            </a:r>
            <a:r>
              <a:rPr lang="en-US" baseline="0" dirty="0" err="1" smtClean="0"/>
              <a:t>ASN’s</a:t>
            </a:r>
            <a:r>
              <a:rPr lang="en-US" baseline="0" dirty="0" smtClean="0"/>
              <a:t> is steady growth.</a:t>
            </a:r>
            <a:endParaRPr lang="en-US" dirty="0"/>
          </a:p>
        </p:txBody>
      </p:sp>
      <p:sp>
        <p:nvSpPr>
          <p:cNvPr id="4" name="Slide Number Placeholder 3"/>
          <p:cNvSpPr>
            <a:spLocks noGrp="1"/>
          </p:cNvSpPr>
          <p:nvPr>
            <p:ph type="sldNum" sz="quarter" idx="10"/>
          </p:nvPr>
        </p:nvSpPr>
        <p:spPr/>
        <p:txBody>
          <a:bodyPr/>
          <a:lstStyle/>
          <a:p>
            <a:fld id="{862AD054-2764-B14B-AA9B-E35C0EB69B50}"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After receiving</a:t>
            </a:r>
            <a:r>
              <a:rPr lang="en-US" baseline="0" dirty="0" smtClean="0"/>
              <a:t> 3 * /8s at the beginning of this year. At that point we activated the final /8 policy, which was a rationing policy It was passed through the policy process a few years ago. Purpose was to ensure </a:t>
            </a:r>
            <a:r>
              <a:rPr lang="en-US" baseline="0" dirty="0" err="1" smtClean="0"/>
              <a:t>certainity</a:t>
            </a:r>
            <a:r>
              <a:rPr lang="en-US" baseline="0" dirty="0" smtClean="0"/>
              <a:t> of availability of IPv4 address space. As you can see that it has slowed down the rate of delegations it is expected to last another 10yrs. </a:t>
            </a:r>
            <a:endParaRPr lang="en-US" dirty="0"/>
          </a:p>
        </p:txBody>
      </p:sp>
      <p:sp>
        <p:nvSpPr>
          <p:cNvPr id="4" name="Slide Number Placeholder 3"/>
          <p:cNvSpPr>
            <a:spLocks noGrp="1"/>
          </p:cNvSpPr>
          <p:nvPr>
            <p:ph type="sldNum" sz="quarter" idx="10"/>
          </p:nvPr>
        </p:nvSpPr>
        <p:spPr/>
        <p:txBody>
          <a:bodyPr/>
          <a:lstStyle/>
          <a:p>
            <a:fld id="{862AD054-2764-B14B-AA9B-E35C0EB69B50}"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Illistration</a:t>
            </a:r>
            <a:r>
              <a:rPr lang="en-US" baseline="0" dirty="0" smtClean="0"/>
              <a:t> of how the final /8 delegations have been made. When we reached the end of IPv4 pool of conventional allocation model we had 180 requests in the queue, which were informed that they would receive a /22 instead. Only 6 complaints. Therefore transition was smooth and quite from conventional allocation model into final /8, and attributed to the amount of information </a:t>
            </a:r>
            <a:r>
              <a:rPr lang="en-US" baseline="0" dirty="0" err="1" smtClean="0"/>
              <a:t>dessimination</a:t>
            </a:r>
            <a:r>
              <a:rPr lang="en-US" baseline="0" dirty="0" smtClean="0"/>
              <a:t> before hand.</a:t>
            </a:r>
            <a:endParaRPr lang="en-US" dirty="0"/>
          </a:p>
        </p:txBody>
      </p:sp>
      <p:sp>
        <p:nvSpPr>
          <p:cNvPr id="4" name="Slide Number Placeholder 3"/>
          <p:cNvSpPr>
            <a:spLocks noGrp="1"/>
          </p:cNvSpPr>
          <p:nvPr>
            <p:ph type="sldNum" sz="quarter" idx="10"/>
          </p:nvPr>
        </p:nvSpPr>
        <p:spPr/>
        <p:txBody>
          <a:bodyPr/>
          <a:lstStyle/>
          <a:p>
            <a:fld id="{862AD054-2764-B14B-AA9B-E35C0EB69B50}"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3 policy implemented</a:t>
            </a:r>
            <a:r>
              <a:rPr lang="en-US" baseline="0" dirty="0" smtClean="0"/>
              <a:t> in the first part of this year after the March meeting. </a:t>
            </a:r>
            <a:r>
              <a:rPr lang="en-US" dirty="0" smtClean="0"/>
              <a:t>Any address space is which is returned will be allocated</a:t>
            </a:r>
            <a:r>
              <a:rPr lang="en-US" baseline="0" dirty="0" smtClean="0"/>
              <a:t> according to the same policy until some adjustment is made.</a:t>
            </a:r>
            <a:endParaRPr lang="en-US" dirty="0"/>
          </a:p>
        </p:txBody>
      </p:sp>
      <p:sp>
        <p:nvSpPr>
          <p:cNvPr id="4" name="Slide Number Placeholder 3"/>
          <p:cNvSpPr>
            <a:spLocks noGrp="1"/>
          </p:cNvSpPr>
          <p:nvPr>
            <p:ph type="sldNum" sz="quarter" idx="10"/>
          </p:nvPr>
        </p:nvSpPr>
        <p:spPr/>
        <p:txBody>
          <a:bodyPr/>
          <a:lstStyle/>
          <a:p>
            <a:fld id="{862AD054-2764-B14B-AA9B-E35C0EB69B50}"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now</a:t>
            </a:r>
            <a:r>
              <a:rPr lang="en-US" baseline="0" dirty="0" smtClean="0"/>
              <a:t> have a change to the transfer policy, which requires a </a:t>
            </a:r>
            <a:r>
              <a:rPr lang="en-US" baseline="0" dirty="0" err="1" smtClean="0"/>
              <a:t>receipant</a:t>
            </a:r>
            <a:r>
              <a:rPr lang="en-US" baseline="0" dirty="0" smtClean="0"/>
              <a:t> of transfer in AP region to demonstrate their requirement of a transfer under the previous allocation request process before they can receive approval for the transfer. We started off the policy without the needs based transfer policy, but it created inconsistency between the regions in terms of </a:t>
            </a:r>
            <a:r>
              <a:rPr lang="en-US" baseline="0" dirty="0" err="1" smtClean="0"/>
              <a:t>expections</a:t>
            </a:r>
            <a:r>
              <a:rPr lang="en-US" baseline="0" dirty="0" smtClean="0"/>
              <a:t> of transfers in other regions. So now there is global </a:t>
            </a:r>
            <a:r>
              <a:rPr lang="en-US" baseline="0" dirty="0" err="1" smtClean="0"/>
              <a:t>consistences</a:t>
            </a:r>
            <a:endParaRPr lang="en-US" baseline="0" dirty="0" smtClean="0"/>
          </a:p>
          <a:p>
            <a:r>
              <a:rPr lang="en-US" baseline="0" dirty="0" smtClean="0"/>
              <a:t>Allocations of IPv6 address space to countries, another on IPv6 reservations and </a:t>
            </a:r>
            <a:r>
              <a:rPr lang="en-US" baseline="0" dirty="0" err="1" smtClean="0"/>
              <a:t>optimiszing</a:t>
            </a:r>
            <a:r>
              <a:rPr lang="en-US" baseline="0" dirty="0" smtClean="0"/>
              <a:t> IPv6 allocation </a:t>
            </a:r>
            <a:r>
              <a:rPr lang="en-US" baseline="0" dirty="0" err="1" smtClean="0"/>
              <a:t>stratries</a:t>
            </a:r>
            <a:r>
              <a:rPr lang="en-US" baseline="0" dirty="0" smtClean="0"/>
              <a:t> all details </a:t>
            </a:r>
            <a:r>
              <a:rPr lang="en-US" baseline="0" dirty="0" err="1" smtClean="0"/>
              <a:t>availabie</a:t>
            </a:r>
            <a:r>
              <a:rPr lang="en-US" baseline="0" dirty="0" smtClean="0"/>
              <a:t> on the website</a:t>
            </a:r>
            <a:endParaRPr lang="en-US" dirty="0"/>
          </a:p>
        </p:txBody>
      </p:sp>
      <p:sp>
        <p:nvSpPr>
          <p:cNvPr id="4" name="Slide Number Placeholder 3"/>
          <p:cNvSpPr>
            <a:spLocks noGrp="1"/>
          </p:cNvSpPr>
          <p:nvPr>
            <p:ph type="sldNum" sz="quarter" idx="10"/>
          </p:nvPr>
        </p:nvSpPr>
        <p:spPr/>
        <p:txBody>
          <a:bodyPr/>
          <a:lstStyle/>
          <a:p>
            <a:fld id="{862AD054-2764-B14B-AA9B-E35C0EB69B50}"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New</a:t>
            </a:r>
            <a:r>
              <a:rPr lang="en-US" baseline="0" dirty="0" smtClean="0"/>
              <a:t> area. </a:t>
            </a:r>
            <a:r>
              <a:rPr lang="en-US" dirty="0" smtClean="0"/>
              <a:t>More work will be done on</a:t>
            </a:r>
            <a:r>
              <a:rPr lang="en-US" baseline="0" dirty="0" smtClean="0"/>
              <a:t> this next year. Training lab for online access for routers for training sites. Online training seminars (webinars). Also providing live real time hubs into APNIC meetings.</a:t>
            </a:r>
            <a:endParaRPr lang="en-US" dirty="0"/>
          </a:p>
        </p:txBody>
      </p:sp>
      <p:sp>
        <p:nvSpPr>
          <p:cNvPr id="4" name="Slide Number Placeholder 3"/>
          <p:cNvSpPr>
            <a:spLocks noGrp="1"/>
          </p:cNvSpPr>
          <p:nvPr>
            <p:ph type="sldNum" sz="quarter" idx="10"/>
          </p:nvPr>
        </p:nvSpPr>
        <p:spPr/>
        <p:txBody>
          <a:bodyPr/>
          <a:lstStyle/>
          <a:p>
            <a:fld id="{862AD054-2764-B14B-AA9B-E35C0EB69B50}"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Another </a:t>
            </a:r>
            <a:r>
              <a:rPr lang="en-US" dirty="0" err="1" smtClean="0"/>
              <a:t>activies</a:t>
            </a:r>
            <a:r>
              <a:rPr lang="en-US" dirty="0" smtClean="0"/>
              <a:t> v6 </a:t>
            </a:r>
            <a:r>
              <a:rPr lang="en-US" dirty="0" err="1" smtClean="0"/>
              <a:t>plannery</a:t>
            </a:r>
            <a:r>
              <a:rPr lang="en-US" dirty="0" smtClean="0"/>
              <a:t> sessions, supporting v6 activities, NOGS, global</a:t>
            </a:r>
            <a:r>
              <a:rPr lang="en-US" baseline="0" dirty="0" smtClean="0"/>
              <a:t> submits, IGF, IPv6 taskforce</a:t>
            </a:r>
            <a:endParaRPr lang="en-US" dirty="0"/>
          </a:p>
        </p:txBody>
      </p:sp>
      <p:sp>
        <p:nvSpPr>
          <p:cNvPr id="4" name="Slide Number Placeholder 3"/>
          <p:cNvSpPr>
            <a:spLocks noGrp="1"/>
          </p:cNvSpPr>
          <p:nvPr>
            <p:ph type="sldNum" sz="quarter" idx="10"/>
          </p:nvPr>
        </p:nvSpPr>
        <p:spPr/>
        <p:txBody>
          <a:bodyPr/>
          <a:lstStyle/>
          <a:p>
            <a:fld id="{862AD054-2764-B14B-AA9B-E35C0EB69B50}"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Activies</a:t>
            </a:r>
            <a:r>
              <a:rPr lang="en-US" dirty="0" smtClean="0"/>
              <a:t> with inter-governmental space APEC TEL great forum</a:t>
            </a:r>
            <a:r>
              <a:rPr lang="en-US" baseline="0" dirty="0" smtClean="0"/>
              <a:t> promoting v6 message with widespread broadband deployment process, which can’t do without v6 by 2015 pushed through political process up to ministerial level. APT is regional </a:t>
            </a:r>
            <a:r>
              <a:rPr lang="en-US" baseline="0" dirty="0" err="1" smtClean="0"/>
              <a:t>telecomunications</a:t>
            </a:r>
            <a:r>
              <a:rPr lang="en-US" baseline="0" dirty="0" smtClean="0"/>
              <a:t> group which feeds into ITU process which we are active in. Pacific based </a:t>
            </a:r>
            <a:r>
              <a:rPr lang="en-US" baseline="0" dirty="0" err="1" smtClean="0"/>
              <a:t>organisation</a:t>
            </a:r>
            <a:r>
              <a:rPr lang="en-US" baseline="0" dirty="0" smtClean="0"/>
              <a:t> (SPC) . ITU </a:t>
            </a:r>
            <a:r>
              <a:rPr lang="en-US" baseline="0" dirty="0" err="1" smtClean="0"/>
              <a:t>d</a:t>
            </a:r>
            <a:r>
              <a:rPr lang="en-US" baseline="0" dirty="0" smtClean="0"/>
              <a:t> regional office in AP which we paying attention to.</a:t>
            </a:r>
            <a:endParaRPr lang="en-US" dirty="0"/>
          </a:p>
        </p:txBody>
      </p:sp>
      <p:sp>
        <p:nvSpPr>
          <p:cNvPr id="4" name="Slide Number Placeholder 3"/>
          <p:cNvSpPr>
            <a:spLocks noGrp="1"/>
          </p:cNvSpPr>
          <p:nvPr>
            <p:ph type="sldNum" sz="quarter" idx="10"/>
          </p:nvPr>
        </p:nvSpPr>
        <p:spPr/>
        <p:txBody>
          <a:bodyPr/>
          <a:lstStyle/>
          <a:p>
            <a:fld id="{862AD054-2764-B14B-AA9B-E35C0EB69B50}"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0" y="2129984"/>
            <a:ext cx="7773120" cy="1470394"/>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2321" y="3885528"/>
            <a:ext cx="6400800" cy="1752664"/>
          </a:xfrm>
        </p:spPr>
        <p:txBody>
          <a:bodyPr/>
          <a:lstStyle>
            <a:lvl1pPr marL="0" indent="0" algn="ctr">
              <a:buNone/>
              <a:defRPr/>
            </a:lvl1pPr>
            <a:lvl2pPr marL="414726" indent="0" algn="ctr">
              <a:buNone/>
              <a:defRPr/>
            </a:lvl2pPr>
            <a:lvl3pPr marL="829452" indent="0" algn="ctr">
              <a:buNone/>
              <a:defRPr/>
            </a:lvl3pPr>
            <a:lvl4pPr marL="1244178" indent="0" algn="ctr">
              <a:buNone/>
              <a:defRPr/>
            </a:lvl4pPr>
            <a:lvl5pPr marL="1658904" indent="0" algn="ctr">
              <a:buNone/>
              <a:defRPr/>
            </a:lvl5pPr>
            <a:lvl6pPr marL="2073631" indent="0" algn="ctr">
              <a:buNone/>
              <a:defRPr/>
            </a:lvl6pPr>
            <a:lvl7pPr marL="2488357" indent="0" algn="ctr">
              <a:buNone/>
              <a:defRPr/>
            </a:lvl7pPr>
            <a:lvl8pPr marL="2903083" indent="0" algn="ctr">
              <a:buNone/>
              <a:defRPr/>
            </a:lvl8pPr>
            <a:lvl9pPr marL="3317809" indent="0" algn="ctr">
              <a:buNone/>
              <a:defRPr/>
            </a:lvl9pPr>
          </a:lstStyle>
          <a:p>
            <a:r>
              <a:rPr lang="en-AU" smtClean="0"/>
              <a:t>Click to edit Master subtitle style</a:t>
            </a:r>
            <a:endParaRPr lang="en-US"/>
          </a:p>
        </p:txBody>
      </p:sp>
      <p:sp>
        <p:nvSpPr>
          <p:cNvPr id="4" name="Rectangle 4"/>
          <p:cNvSpPr>
            <a:spLocks noGrp="1" noChangeArrowheads="1"/>
          </p:cNvSpPr>
          <p:nvPr>
            <p:ph type="ftr" idx="10"/>
          </p:nvPr>
        </p:nvSpPr>
        <p:spPr>
          <a:ln/>
        </p:spPr>
        <p:txBody>
          <a:bodyPr/>
          <a:lstStyle>
            <a:lvl1pPr>
              <a:defRPr/>
            </a:lvl1pPr>
          </a:lstStyle>
          <a:p>
            <a:pPr>
              <a:defRPr/>
            </a:pPr>
            <a:endParaRPr lang="en-GB"/>
          </a:p>
        </p:txBody>
      </p:sp>
      <p:sp>
        <p:nvSpPr>
          <p:cNvPr id="5" name="Rectangle 5"/>
          <p:cNvSpPr>
            <a:spLocks noGrp="1" noChangeArrowheads="1"/>
          </p:cNvSpPr>
          <p:nvPr>
            <p:ph type="sldNum" idx="11"/>
          </p:nvPr>
        </p:nvSpPr>
        <p:spPr>
          <a:ln/>
        </p:spPr>
        <p:txBody>
          <a:bodyPr/>
          <a:lstStyle>
            <a:lvl1pPr>
              <a:defRPr/>
            </a:lvl1pPr>
          </a:lstStyle>
          <a:p>
            <a:fld id="{4A017192-4795-C04C-AE03-5DCA5CC6325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dirty="0" smtClean="0"/>
              <a:t>Click to edit Master text styles</a:t>
            </a:r>
          </a:p>
          <a:p>
            <a:pPr lvl="1"/>
            <a:r>
              <a:rPr lang="en-AU" dirty="0" smtClean="0"/>
              <a:t>Second level</a:t>
            </a:r>
          </a:p>
          <a:p>
            <a:pPr lvl="2"/>
            <a:r>
              <a:rPr lang="en-AU" dirty="0" smtClean="0"/>
              <a:t>Third level</a:t>
            </a:r>
          </a:p>
          <a:p>
            <a:pPr lvl="3"/>
            <a:r>
              <a:rPr lang="en-AU" dirty="0" smtClean="0"/>
              <a:t>Fourth level</a:t>
            </a:r>
          </a:p>
          <a:p>
            <a:pPr lvl="4"/>
            <a:r>
              <a:rPr lang="en-AU" dirty="0" smtClean="0"/>
              <a:t>Fifth level</a:t>
            </a:r>
            <a:endParaRPr lang="en-US" dirty="0"/>
          </a:p>
        </p:txBody>
      </p:sp>
      <p:sp>
        <p:nvSpPr>
          <p:cNvPr id="4" name="Rectangle 4"/>
          <p:cNvSpPr>
            <a:spLocks noGrp="1" noChangeArrowheads="1"/>
          </p:cNvSpPr>
          <p:nvPr>
            <p:ph type="ftr" idx="10"/>
          </p:nvPr>
        </p:nvSpPr>
        <p:spPr>
          <a:ln/>
        </p:spPr>
        <p:txBody>
          <a:bodyPr/>
          <a:lstStyle>
            <a:lvl1pPr>
              <a:defRPr/>
            </a:lvl1pPr>
          </a:lstStyle>
          <a:p>
            <a:pPr>
              <a:defRPr/>
            </a:pPr>
            <a:endParaRPr lang="en-GB"/>
          </a:p>
        </p:txBody>
      </p:sp>
      <p:sp>
        <p:nvSpPr>
          <p:cNvPr id="5" name="Rectangle 5"/>
          <p:cNvSpPr>
            <a:spLocks noGrp="1" noChangeArrowheads="1"/>
          </p:cNvSpPr>
          <p:nvPr>
            <p:ph type="sldNum" idx="11"/>
          </p:nvPr>
        </p:nvSpPr>
        <p:spPr>
          <a:ln/>
        </p:spPr>
        <p:txBody>
          <a:bodyPr/>
          <a:lstStyle>
            <a:lvl1pPr>
              <a:defRPr/>
            </a:lvl1pPr>
          </a:lstStyle>
          <a:p>
            <a:fld id="{4A017192-4795-C04C-AE03-5DCA5CC6325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6480" y="1295401"/>
            <a:ext cx="4043520" cy="4833884"/>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dirty="0" smtClean="0"/>
              <a:t>Click to edit Master text styles</a:t>
            </a:r>
          </a:p>
          <a:p>
            <a:pPr lvl="1"/>
            <a:r>
              <a:rPr lang="en-AU" dirty="0" smtClean="0"/>
              <a:t>Second level</a:t>
            </a:r>
          </a:p>
          <a:p>
            <a:pPr lvl="2"/>
            <a:r>
              <a:rPr lang="en-AU" dirty="0" smtClean="0"/>
              <a:t>Third level</a:t>
            </a:r>
          </a:p>
          <a:p>
            <a:pPr lvl="3"/>
            <a:r>
              <a:rPr lang="en-AU" dirty="0" smtClean="0"/>
              <a:t>Fourth level</a:t>
            </a:r>
          </a:p>
          <a:p>
            <a:pPr lvl="4"/>
            <a:r>
              <a:rPr lang="en-AU" dirty="0" smtClean="0"/>
              <a:t>Fifth level</a:t>
            </a:r>
            <a:endParaRPr lang="en-US" dirty="0"/>
          </a:p>
        </p:txBody>
      </p:sp>
      <p:sp>
        <p:nvSpPr>
          <p:cNvPr id="4" name="Content Placeholder 3"/>
          <p:cNvSpPr>
            <a:spLocks noGrp="1"/>
          </p:cNvSpPr>
          <p:nvPr>
            <p:ph sz="half" idx="2"/>
          </p:nvPr>
        </p:nvSpPr>
        <p:spPr>
          <a:xfrm>
            <a:off x="4638241" y="1295401"/>
            <a:ext cx="4044960" cy="4833883"/>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dirty="0" smtClean="0"/>
              <a:t>Click to edit Master text styles</a:t>
            </a:r>
          </a:p>
          <a:p>
            <a:pPr lvl="1"/>
            <a:r>
              <a:rPr lang="en-AU" dirty="0" smtClean="0"/>
              <a:t>Second level</a:t>
            </a:r>
          </a:p>
          <a:p>
            <a:pPr lvl="2"/>
            <a:r>
              <a:rPr lang="en-AU" dirty="0" smtClean="0"/>
              <a:t>Third level</a:t>
            </a:r>
          </a:p>
          <a:p>
            <a:pPr lvl="3"/>
            <a:r>
              <a:rPr lang="en-AU" dirty="0" smtClean="0"/>
              <a:t>Fourth level</a:t>
            </a:r>
          </a:p>
          <a:p>
            <a:pPr lvl="4"/>
            <a:r>
              <a:rPr lang="en-AU" dirty="0" smtClean="0"/>
              <a:t>Fifth level</a:t>
            </a:r>
            <a:endParaRPr lang="en-US" dirty="0"/>
          </a:p>
        </p:txBody>
      </p:sp>
      <p:sp>
        <p:nvSpPr>
          <p:cNvPr id="5" name="Rectangle 4"/>
          <p:cNvSpPr>
            <a:spLocks noGrp="1" noChangeArrowheads="1"/>
          </p:cNvSpPr>
          <p:nvPr>
            <p:ph type="ftr" idx="10"/>
          </p:nvPr>
        </p:nvSpPr>
        <p:spPr>
          <a:ln/>
        </p:spPr>
        <p:txBody>
          <a:bodyPr/>
          <a:lstStyle>
            <a:lvl1pPr>
              <a:defRPr/>
            </a:lvl1pPr>
          </a:lstStyle>
          <a:p>
            <a:pPr>
              <a:defRPr/>
            </a:pPr>
            <a:endParaRPr lang="en-GB"/>
          </a:p>
        </p:txBody>
      </p:sp>
      <p:sp>
        <p:nvSpPr>
          <p:cNvPr id="6" name="Rectangle 5"/>
          <p:cNvSpPr>
            <a:spLocks noGrp="1" noChangeArrowheads="1"/>
          </p:cNvSpPr>
          <p:nvPr>
            <p:ph type="sldNum" idx="11"/>
          </p:nvPr>
        </p:nvSpPr>
        <p:spPr>
          <a:ln/>
        </p:spPr>
        <p:txBody>
          <a:bodyPr/>
          <a:lstStyle>
            <a:lvl1pPr>
              <a:defRPr/>
            </a:lvl1p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921" y="275070"/>
            <a:ext cx="8229600" cy="1142039"/>
          </a:xfrm>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920" y="1535201"/>
            <a:ext cx="403920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en-AU" smtClean="0"/>
              <a:t>Click to edit Master text styles</a:t>
            </a:r>
          </a:p>
        </p:txBody>
      </p:sp>
      <p:sp>
        <p:nvSpPr>
          <p:cNvPr id="4" name="Content Placeholder 3"/>
          <p:cNvSpPr>
            <a:spLocks noGrp="1"/>
          </p:cNvSpPr>
          <p:nvPr>
            <p:ph sz="half" idx="2"/>
          </p:nvPr>
        </p:nvSpPr>
        <p:spPr>
          <a:xfrm>
            <a:off x="457920" y="2174628"/>
            <a:ext cx="403920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441" y="1535201"/>
            <a:ext cx="404208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en-AU" smtClean="0"/>
              <a:t>Click to edit Master text styles</a:t>
            </a:r>
          </a:p>
        </p:txBody>
      </p:sp>
      <p:sp>
        <p:nvSpPr>
          <p:cNvPr id="6" name="Content Placeholder 5"/>
          <p:cNvSpPr>
            <a:spLocks noGrp="1"/>
          </p:cNvSpPr>
          <p:nvPr>
            <p:ph sz="quarter" idx="4"/>
          </p:nvPr>
        </p:nvSpPr>
        <p:spPr>
          <a:xfrm>
            <a:off x="4645441" y="2174628"/>
            <a:ext cx="404208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Rectangle 4"/>
          <p:cNvSpPr>
            <a:spLocks noGrp="1" noChangeArrowheads="1"/>
          </p:cNvSpPr>
          <p:nvPr>
            <p:ph type="ftr" idx="10"/>
          </p:nvPr>
        </p:nvSpPr>
        <p:spPr>
          <a:ln/>
        </p:spPr>
        <p:txBody>
          <a:bodyPr/>
          <a:lstStyle>
            <a:lvl1pPr>
              <a:defRPr/>
            </a:lvl1pPr>
          </a:lstStyle>
          <a:p>
            <a:pPr>
              <a:defRPr/>
            </a:pPr>
            <a:endParaRPr lang="en-GB"/>
          </a:p>
        </p:txBody>
      </p:sp>
      <p:sp>
        <p:nvSpPr>
          <p:cNvPr id="8" name="Rectangle 5"/>
          <p:cNvSpPr>
            <a:spLocks noGrp="1" noChangeArrowheads="1"/>
          </p:cNvSpPr>
          <p:nvPr>
            <p:ph type="sldNum" idx="11"/>
          </p:nvPr>
        </p:nvSpPr>
        <p:spPr>
          <a:ln/>
        </p:spPr>
        <p:txBody>
          <a:bodyPr/>
          <a:lstStyle>
            <a:lvl1pPr>
              <a:defRPr/>
            </a:lvl1pPr>
          </a:lstStyle>
          <a:p>
            <a:fld id="{4A017192-4795-C04C-AE03-5DCA5CC6325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Rectangle 4"/>
          <p:cNvSpPr>
            <a:spLocks noGrp="1" noChangeArrowheads="1"/>
          </p:cNvSpPr>
          <p:nvPr>
            <p:ph type="ftr" idx="10"/>
          </p:nvPr>
        </p:nvSpPr>
        <p:spPr>
          <a:ln/>
        </p:spPr>
        <p:txBody>
          <a:bodyPr/>
          <a:lstStyle>
            <a:lvl1pPr>
              <a:defRPr/>
            </a:lvl1pPr>
          </a:lstStyle>
          <a:p>
            <a:pPr>
              <a:defRPr/>
            </a:pPr>
            <a:endParaRPr lang="en-GB"/>
          </a:p>
        </p:txBody>
      </p:sp>
      <p:sp>
        <p:nvSpPr>
          <p:cNvPr id="4" name="Rectangle 5"/>
          <p:cNvSpPr>
            <a:spLocks noGrp="1" noChangeArrowheads="1"/>
          </p:cNvSpPr>
          <p:nvPr>
            <p:ph type="sldNum" idx="11"/>
          </p:nvPr>
        </p:nvSpPr>
        <p:spPr>
          <a:ln/>
        </p:spPr>
        <p:txBody>
          <a:bodyPr/>
          <a:lstStyle>
            <a:lvl1pPr>
              <a:defRPr/>
            </a:lvl1pPr>
          </a:lstStyle>
          <a:p>
            <a:fld id="{4A017192-4795-C04C-AE03-5DCA5CC6325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idx="10"/>
          </p:nvPr>
        </p:nvSpPr>
        <p:spPr>
          <a:ln/>
        </p:spPr>
        <p:txBody>
          <a:bodyPr/>
          <a:lstStyle>
            <a:lvl1pPr>
              <a:defRPr/>
            </a:lvl1pPr>
          </a:lstStyle>
          <a:p>
            <a:pPr>
              <a:defRPr/>
            </a:pPr>
            <a:endParaRPr lang="en-GB"/>
          </a:p>
        </p:txBody>
      </p:sp>
      <p:sp>
        <p:nvSpPr>
          <p:cNvPr id="3" name="Rectangle 5"/>
          <p:cNvSpPr>
            <a:spLocks noGrp="1" noChangeArrowheads="1"/>
          </p:cNvSpPr>
          <p:nvPr>
            <p:ph type="sldNum" idx="11"/>
          </p:nvPr>
        </p:nvSpPr>
        <p:spPr>
          <a:ln/>
        </p:spPr>
        <p:txBody>
          <a:bodyPr/>
          <a:lstStyle>
            <a:lvl1pPr>
              <a:defRPr/>
            </a:lvl1pPr>
          </a:lstStyle>
          <a:p>
            <a:fld id="{4A017192-4795-C04C-AE03-5DCA5CC63257}" type="slidenum">
              <a:rPr lang="en-US" smtClean="0"/>
              <a:pPr/>
              <a:t>‹#›</a:t>
            </a:fld>
            <a:endParaRPr lang="en-US" dirty="0"/>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8"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pic>
        <p:nvPicPr>
          <p:cNvPr id="1026" name="Picture 7" descr="Colour flick for PPT template.png"/>
          <p:cNvPicPr>
            <a:picLocks noChangeAspect="1"/>
          </p:cNvPicPr>
          <p:nvPr/>
        </p:nvPicPr>
        <p:blipFill>
          <a:blip r:embed="rId8"/>
          <a:srcRect/>
          <a:stretch>
            <a:fillRect/>
          </a:stretch>
        </p:blipFill>
        <p:spPr bwMode="auto">
          <a:xfrm>
            <a:off x="0" y="6384191"/>
            <a:ext cx="9144000" cy="473809"/>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6481" y="152401"/>
            <a:ext cx="8226720" cy="914399"/>
          </a:xfrm>
          <a:prstGeom prst="rect">
            <a:avLst/>
          </a:prstGeom>
          <a:noFill/>
          <a:ln w="9525">
            <a:noFill/>
            <a:round/>
            <a:headEnd/>
            <a:tailEnd/>
          </a:ln>
        </p:spPr>
        <p:txBody>
          <a:bodyPr vert="horz" wrap="square" lIns="0" tIns="0" rIns="0" bIns="0" numCol="1" anchor="ctr" anchorCtr="0" compatLnSpc="1">
            <a:prstTxWarp prst="textNoShape">
              <a:avLst/>
            </a:prstTxWarp>
          </a:bodyPr>
          <a:lstStyle/>
          <a:p>
            <a:pPr lvl="0"/>
            <a:r>
              <a:rPr lang="en-US" dirty="0"/>
              <a:t>Click to edit the title text format</a:t>
            </a:r>
          </a:p>
        </p:txBody>
      </p:sp>
      <p:sp>
        <p:nvSpPr>
          <p:cNvPr id="1028" name="Rectangle 3"/>
          <p:cNvSpPr>
            <a:spLocks noGrp="1" noChangeArrowheads="1"/>
          </p:cNvSpPr>
          <p:nvPr>
            <p:ph type="body" idx="1"/>
          </p:nvPr>
        </p:nvSpPr>
        <p:spPr bwMode="auto">
          <a:xfrm>
            <a:off x="456481" y="1219200"/>
            <a:ext cx="8226720" cy="4910085"/>
          </a:xfrm>
          <a:prstGeom prst="rect">
            <a:avLst/>
          </a:prstGeom>
          <a:noFill/>
          <a:ln w="9525">
            <a:noFill/>
            <a:round/>
            <a:headEnd/>
            <a:tailEnd/>
          </a:ln>
        </p:spPr>
        <p:txBody>
          <a:bodyPr vert="horz" wrap="square" lIns="0" tIns="14629" rIns="0" bIns="0" numCol="1" anchor="t" anchorCtr="0" compatLnSpc="1">
            <a:prstTxWarp prst="textNoShape">
              <a:avLst/>
            </a:prstTxWarp>
          </a:bodyPr>
          <a:lstStyle/>
          <a:p>
            <a:pPr lvl="0"/>
            <a:r>
              <a:rPr lang="en-US" dirty="0"/>
              <a:t>Click to edit the outline text format</a:t>
            </a:r>
          </a:p>
          <a:p>
            <a:pPr lvl="1"/>
            <a:r>
              <a:rPr lang="en-US" dirty="0"/>
              <a:t>Second Outline Level</a:t>
            </a:r>
          </a:p>
          <a:p>
            <a:pPr lvl="2"/>
            <a:r>
              <a:rPr lang="en-US" dirty="0"/>
              <a:t>Third Outline Level</a:t>
            </a:r>
          </a:p>
          <a:p>
            <a:pPr lvl="3"/>
            <a:r>
              <a:rPr lang="en-US" dirty="0"/>
              <a:t>Fourth Outline Level</a:t>
            </a:r>
          </a:p>
          <a:p>
            <a:pPr lvl="4"/>
            <a:r>
              <a:rPr lang="en-US" dirty="0"/>
              <a:t>Fifth Outline Level</a:t>
            </a:r>
          </a:p>
          <a:p>
            <a:pPr lvl="4"/>
            <a:r>
              <a:rPr lang="en-US" dirty="0"/>
              <a:t>Sixth Outline Level</a:t>
            </a:r>
          </a:p>
          <a:p>
            <a:pPr lvl="4"/>
            <a:r>
              <a:rPr lang="en-US" dirty="0"/>
              <a:t>Seventh Outline Level</a:t>
            </a:r>
          </a:p>
          <a:p>
            <a:pPr lvl="4"/>
            <a:r>
              <a:rPr lang="en-US" dirty="0"/>
              <a:t>Eighth Outline Level</a:t>
            </a:r>
          </a:p>
          <a:p>
            <a:pPr lvl="4"/>
            <a:r>
              <a:rPr lang="en-US" dirty="0"/>
              <a:t>Ninth Outline Level</a:t>
            </a:r>
          </a:p>
        </p:txBody>
      </p:sp>
      <p:sp>
        <p:nvSpPr>
          <p:cNvPr id="2" name="Rectangle 4"/>
          <p:cNvSpPr>
            <a:spLocks noGrp="1" noChangeArrowheads="1"/>
          </p:cNvSpPr>
          <p:nvPr>
            <p:ph type="ftr"/>
          </p:nvPr>
        </p:nvSpPr>
        <p:spPr bwMode="auto">
          <a:xfrm>
            <a:off x="489600" y="6194091"/>
            <a:ext cx="8161920" cy="32547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hangingPunct="0">
              <a:lnSpc>
                <a:spcPct val="96000"/>
              </a:lnSpc>
              <a:buClr>
                <a:srgbClr val="000000"/>
              </a:buClr>
              <a:buSzPct val="100000"/>
              <a:buFont typeface="Times New Roman" charset="0"/>
              <a:buNone/>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defRPr sz="1300">
                <a:solidFill>
                  <a:srgbClr val="000000"/>
                </a:solidFill>
                <a:latin typeface="Times New Roman" charset="0"/>
                <a:ea typeface="Arial" charset="0"/>
                <a:cs typeface="Arial" charset="0"/>
              </a:defRPr>
            </a:lvl1pPr>
          </a:lstStyle>
          <a:p>
            <a:pPr>
              <a:defRPr/>
            </a:pPr>
            <a:endParaRPr lang="en-GB"/>
          </a:p>
        </p:txBody>
      </p:sp>
      <p:sp>
        <p:nvSpPr>
          <p:cNvPr id="1029" name="Rectangle 5"/>
          <p:cNvSpPr>
            <a:spLocks noGrp="1" noChangeArrowheads="1"/>
          </p:cNvSpPr>
          <p:nvPr>
            <p:ph type="sldNum"/>
          </p:nvPr>
        </p:nvSpPr>
        <p:spPr bwMode="auto">
          <a:xfrm>
            <a:off x="8677560" y="6629017"/>
            <a:ext cx="314040" cy="1506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hangingPunct="0">
              <a:lnSpc>
                <a:spcPct val="96000"/>
              </a:lnSpc>
              <a:buClr>
                <a:srgbClr val="000000"/>
              </a:buClr>
              <a:buSzPct val="100000"/>
              <a:buFont typeface="Times New Roman" charset="0"/>
              <a:buNone/>
              <a:defRPr sz="1300">
                <a:solidFill>
                  <a:srgbClr val="000000"/>
                </a:solidFill>
                <a:latin typeface="Arial"/>
                <a:ea typeface="Arial" charset="0"/>
                <a:cs typeface="Arial" charset="0"/>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ftr="0" dt="0"/>
  <p:txStyles>
    <p:titleStyle>
      <a:lvl1pPr algn="ctr" defTabSz="407526" rtl="0" eaLnBrk="1" fontAlgn="base" hangingPunct="1">
        <a:lnSpc>
          <a:spcPct val="96000"/>
        </a:lnSpc>
        <a:spcBef>
          <a:spcPct val="0"/>
        </a:spcBef>
        <a:spcAft>
          <a:spcPct val="0"/>
        </a:spcAft>
        <a:buClr>
          <a:srgbClr val="000000"/>
        </a:buClr>
        <a:buSzPct val="100000"/>
        <a:buFont typeface="Times New Roman" charset="0"/>
        <a:defRPr sz="4000">
          <a:solidFill>
            <a:srgbClr val="000000"/>
          </a:solidFill>
          <a:latin typeface="+mj-lt"/>
          <a:ea typeface="+mj-ea"/>
          <a:cs typeface="+mj-cs"/>
        </a:defRPr>
      </a:lvl1pPr>
      <a:lvl2pPr algn="ctr" defTabSz="407526" rtl="0" eaLnBrk="1" fontAlgn="base" hangingPunct="1">
        <a:lnSpc>
          <a:spcPct val="96000"/>
        </a:lnSpc>
        <a:spcBef>
          <a:spcPct val="0"/>
        </a:spcBef>
        <a:spcAft>
          <a:spcPct val="0"/>
        </a:spcAft>
        <a:buClr>
          <a:srgbClr val="000000"/>
        </a:buClr>
        <a:buSzPct val="100000"/>
        <a:buFont typeface="Times New Roman" charset="0"/>
        <a:defRPr sz="4000">
          <a:solidFill>
            <a:srgbClr val="000000"/>
          </a:solidFill>
          <a:latin typeface="Arial" charset="0"/>
          <a:ea typeface="MS Gothic" charset="0"/>
          <a:cs typeface="MS Gothic" charset="0"/>
        </a:defRPr>
      </a:lvl2pPr>
      <a:lvl3pPr algn="ctr" defTabSz="407526" rtl="0" eaLnBrk="1" fontAlgn="base" hangingPunct="1">
        <a:lnSpc>
          <a:spcPct val="96000"/>
        </a:lnSpc>
        <a:spcBef>
          <a:spcPct val="0"/>
        </a:spcBef>
        <a:spcAft>
          <a:spcPct val="0"/>
        </a:spcAft>
        <a:buClr>
          <a:srgbClr val="000000"/>
        </a:buClr>
        <a:buSzPct val="100000"/>
        <a:buFont typeface="Times New Roman" charset="0"/>
        <a:defRPr sz="4000">
          <a:solidFill>
            <a:srgbClr val="000000"/>
          </a:solidFill>
          <a:latin typeface="Arial" charset="0"/>
          <a:ea typeface="MS Gothic" charset="0"/>
          <a:cs typeface="MS Gothic" charset="0"/>
        </a:defRPr>
      </a:lvl3pPr>
      <a:lvl4pPr algn="ctr" defTabSz="407526" rtl="0" eaLnBrk="1" fontAlgn="base" hangingPunct="1">
        <a:lnSpc>
          <a:spcPct val="96000"/>
        </a:lnSpc>
        <a:spcBef>
          <a:spcPct val="0"/>
        </a:spcBef>
        <a:spcAft>
          <a:spcPct val="0"/>
        </a:spcAft>
        <a:buClr>
          <a:srgbClr val="000000"/>
        </a:buClr>
        <a:buSzPct val="100000"/>
        <a:buFont typeface="Times New Roman" charset="0"/>
        <a:defRPr sz="4000">
          <a:solidFill>
            <a:srgbClr val="000000"/>
          </a:solidFill>
          <a:latin typeface="Arial" charset="0"/>
          <a:ea typeface="MS Gothic" charset="0"/>
          <a:cs typeface="MS Gothic" charset="0"/>
        </a:defRPr>
      </a:lvl4pPr>
      <a:lvl5pPr algn="ctr" defTabSz="407526" rtl="0" eaLnBrk="1" fontAlgn="base" hangingPunct="1">
        <a:lnSpc>
          <a:spcPct val="96000"/>
        </a:lnSpc>
        <a:spcBef>
          <a:spcPct val="0"/>
        </a:spcBef>
        <a:spcAft>
          <a:spcPct val="0"/>
        </a:spcAft>
        <a:buClr>
          <a:srgbClr val="000000"/>
        </a:buClr>
        <a:buSzPct val="100000"/>
        <a:buFont typeface="Times New Roman" charset="0"/>
        <a:defRPr sz="4000">
          <a:solidFill>
            <a:srgbClr val="000000"/>
          </a:solidFill>
          <a:latin typeface="Arial" charset="0"/>
          <a:ea typeface="MS Gothic" charset="0"/>
          <a:cs typeface="MS Gothic" charset="0"/>
        </a:defRPr>
      </a:lvl5pPr>
      <a:lvl6pPr marL="2280994" indent="-207363" algn="ctr" defTabSz="407526" rtl="0" eaLnBrk="1" fontAlgn="base" hangingPunct="1">
        <a:lnSpc>
          <a:spcPct val="96000"/>
        </a:lnSpc>
        <a:spcBef>
          <a:spcPct val="0"/>
        </a:spcBef>
        <a:spcAft>
          <a:spcPct val="0"/>
        </a:spcAft>
        <a:buClr>
          <a:srgbClr val="000000"/>
        </a:buClr>
        <a:buSzPct val="100000"/>
        <a:buFont typeface="Times New Roman" charset="0"/>
        <a:defRPr sz="4000">
          <a:solidFill>
            <a:srgbClr val="000000"/>
          </a:solidFill>
          <a:latin typeface="Arial" charset="0"/>
          <a:ea typeface="MS Gothic" charset="0"/>
          <a:cs typeface="MS Gothic" charset="0"/>
        </a:defRPr>
      </a:lvl6pPr>
      <a:lvl7pPr marL="2695720" indent="-207363" algn="ctr" defTabSz="407526" rtl="0" eaLnBrk="1" fontAlgn="base" hangingPunct="1">
        <a:lnSpc>
          <a:spcPct val="96000"/>
        </a:lnSpc>
        <a:spcBef>
          <a:spcPct val="0"/>
        </a:spcBef>
        <a:spcAft>
          <a:spcPct val="0"/>
        </a:spcAft>
        <a:buClr>
          <a:srgbClr val="000000"/>
        </a:buClr>
        <a:buSzPct val="100000"/>
        <a:buFont typeface="Times New Roman" charset="0"/>
        <a:defRPr sz="4000">
          <a:solidFill>
            <a:srgbClr val="000000"/>
          </a:solidFill>
          <a:latin typeface="Arial" charset="0"/>
          <a:ea typeface="MS Gothic" charset="0"/>
          <a:cs typeface="MS Gothic" charset="0"/>
        </a:defRPr>
      </a:lvl7pPr>
      <a:lvl8pPr marL="3110446" indent="-207363" algn="ctr" defTabSz="407526" rtl="0" eaLnBrk="1" fontAlgn="base" hangingPunct="1">
        <a:lnSpc>
          <a:spcPct val="96000"/>
        </a:lnSpc>
        <a:spcBef>
          <a:spcPct val="0"/>
        </a:spcBef>
        <a:spcAft>
          <a:spcPct val="0"/>
        </a:spcAft>
        <a:buClr>
          <a:srgbClr val="000000"/>
        </a:buClr>
        <a:buSzPct val="100000"/>
        <a:buFont typeface="Times New Roman" charset="0"/>
        <a:defRPr sz="4000">
          <a:solidFill>
            <a:srgbClr val="000000"/>
          </a:solidFill>
          <a:latin typeface="Arial" charset="0"/>
          <a:ea typeface="MS Gothic" charset="0"/>
          <a:cs typeface="MS Gothic" charset="0"/>
        </a:defRPr>
      </a:lvl8pPr>
      <a:lvl9pPr marL="3525172" indent="-207363" algn="ctr" defTabSz="407526" rtl="0" eaLnBrk="1" fontAlgn="base" hangingPunct="1">
        <a:lnSpc>
          <a:spcPct val="96000"/>
        </a:lnSpc>
        <a:spcBef>
          <a:spcPct val="0"/>
        </a:spcBef>
        <a:spcAft>
          <a:spcPct val="0"/>
        </a:spcAft>
        <a:buClr>
          <a:srgbClr val="000000"/>
        </a:buClr>
        <a:buSzPct val="100000"/>
        <a:buFont typeface="Times New Roman" charset="0"/>
        <a:defRPr sz="4000">
          <a:solidFill>
            <a:srgbClr val="000000"/>
          </a:solidFill>
          <a:latin typeface="Arial" charset="0"/>
          <a:ea typeface="MS Gothic" charset="0"/>
          <a:cs typeface="MS Gothic" charset="0"/>
        </a:defRPr>
      </a:lvl9pPr>
    </p:titleStyle>
    <p:bodyStyle>
      <a:lvl1pPr marL="311045" indent="-311045" algn="l" defTabSz="407526" rtl="0" eaLnBrk="1" fontAlgn="base" hangingPunct="1">
        <a:lnSpc>
          <a:spcPct val="96000"/>
        </a:lnSpc>
        <a:spcBef>
          <a:spcPct val="0"/>
        </a:spcBef>
        <a:spcAft>
          <a:spcPts val="1293"/>
        </a:spcAft>
        <a:buClr>
          <a:srgbClr val="000000"/>
        </a:buClr>
        <a:buSzPct val="100000"/>
        <a:buFont typeface="Arial" charset="0"/>
        <a:buChar char="•"/>
        <a:defRPr sz="2900">
          <a:solidFill>
            <a:srgbClr val="000000"/>
          </a:solidFill>
          <a:latin typeface="+mn-lt"/>
          <a:ea typeface="+mn-ea"/>
          <a:cs typeface="+mn-cs"/>
        </a:defRPr>
      </a:lvl1pPr>
      <a:lvl2pPr marL="673930" indent="-259204" algn="l" defTabSz="407526" rtl="0" eaLnBrk="1" fontAlgn="base" hangingPunct="1">
        <a:lnSpc>
          <a:spcPct val="96000"/>
        </a:lnSpc>
        <a:spcBef>
          <a:spcPct val="0"/>
        </a:spcBef>
        <a:spcAft>
          <a:spcPts val="1032"/>
        </a:spcAft>
        <a:buClr>
          <a:srgbClr val="000000"/>
        </a:buClr>
        <a:buSzPct val="100000"/>
        <a:buFont typeface="Arial" charset="0"/>
        <a:buChar char="•"/>
        <a:defRPr sz="2500">
          <a:solidFill>
            <a:srgbClr val="000000"/>
          </a:solidFill>
          <a:latin typeface="+mn-lt"/>
          <a:ea typeface="+mn-ea"/>
          <a:cs typeface="+mn-cs"/>
        </a:defRPr>
      </a:lvl2pPr>
      <a:lvl3pPr marL="1036815" indent="-207363" algn="l" defTabSz="407526" rtl="0" eaLnBrk="1" fontAlgn="base" hangingPunct="1">
        <a:lnSpc>
          <a:spcPct val="96000"/>
        </a:lnSpc>
        <a:spcBef>
          <a:spcPct val="0"/>
        </a:spcBef>
        <a:spcAft>
          <a:spcPts val="771"/>
        </a:spcAft>
        <a:buClr>
          <a:srgbClr val="000000"/>
        </a:buClr>
        <a:buSzPct val="100000"/>
        <a:buFont typeface="Arial" charset="0"/>
        <a:buChar char="•"/>
        <a:defRPr sz="2200">
          <a:solidFill>
            <a:srgbClr val="000000"/>
          </a:solidFill>
          <a:latin typeface="+mn-lt"/>
          <a:ea typeface="+mn-ea"/>
          <a:cs typeface="+mn-cs"/>
        </a:defRPr>
      </a:lvl3pPr>
      <a:lvl4pPr marL="1451541" indent="-207363" algn="l" defTabSz="407526" rtl="0" eaLnBrk="1" fontAlgn="base" hangingPunct="1">
        <a:lnSpc>
          <a:spcPct val="96000"/>
        </a:lnSpc>
        <a:spcBef>
          <a:spcPct val="0"/>
        </a:spcBef>
        <a:spcAft>
          <a:spcPts val="522"/>
        </a:spcAft>
        <a:buClr>
          <a:srgbClr val="000000"/>
        </a:buClr>
        <a:buSzPct val="100000"/>
        <a:buFont typeface="Arial" charset="0"/>
        <a:buChar char="•"/>
        <a:defRPr sz="1800">
          <a:solidFill>
            <a:srgbClr val="000000"/>
          </a:solidFill>
          <a:latin typeface="+mn-lt"/>
          <a:ea typeface="+mn-ea"/>
          <a:cs typeface="+mn-cs"/>
        </a:defRPr>
      </a:lvl4pPr>
      <a:lvl5pPr marL="1866268" indent="-207363" algn="l" defTabSz="407526" rtl="0" eaLnBrk="1" fontAlgn="base" hangingPunct="1">
        <a:lnSpc>
          <a:spcPct val="96000"/>
        </a:lnSpc>
        <a:spcBef>
          <a:spcPct val="0"/>
        </a:spcBef>
        <a:spcAft>
          <a:spcPts val="261"/>
        </a:spcAft>
        <a:buClr>
          <a:srgbClr val="000000"/>
        </a:buClr>
        <a:buSzPct val="100000"/>
        <a:buFont typeface="Arial" charset="0"/>
        <a:buChar char="•"/>
        <a:defRPr sz="1800">
          <a:solidFill>
            <a:srgbClr val="000000"/>
          </a:solidFill>
          <a:latin typeface="+mn-lt"/>
          <a:ea typeface="+mn-ea"/>
          <a:cs typeface="+mn-cs"/>
        </a:defRPr>
      </a:lvl5pPr>
      <a:lvl6pPr marL="2280994" indent="-207363" algn="l" defTabSz="407526" rtl="0" eaLnBrk="1" fontAlgn="base" hangingPunct="1">
        <a:lnSpc>
          <a:spcPct val="96000"/>
        </a:lnSpc>
        <a:spcBef>
          <a:spcPct val="0"/>
        </a:spcBef>
        <a:spcAft>
          <a:spcPts val="261"/>
        </a:spcAft>
        <a:buClr>
          <a:srgbClr val="000000"/>
        </a:buClr>
        <a:buSzPct val="100000"/>
        <a:buFont typeface="Times New Roman" charset="0"/>
        <a:defRPr sz="1800">
          <a:solidFill>
            <a:srgbClr val="000000"/>
          </a:solidFill>
          <a:latin typeface="+mn-lt"/>
          <a:ea typeface="+mn-ea"/>
          <a:cs typeface="+mn-cs"/>
        </a:defRPr>
      </a:lvl6pPr>
      <a:lvl7pPr marL="2695720" indent="-207363" algn="l" defTabSz="407526" rtl="0" eaLnBrk="1" fontAlgn="base" hangingPunct="1">
        <a:lnSpc>
          <a:spcPct val="96000"/>
        </a:lnSpc>
        <a:spcBef>
          <a:spcPct val="0"/>
        </a:spcBef>
        <a:spcAft>
          <a:spcPts val="261"/>
        </a:spcAft>
        <a:buClr>
          <a:srgbClr val="000000"/>
        </a:buClr>
        <a:buSzPct val="100000"/>
        <a:buFont typeface="Times New Roman" charset="0"/>
        <a:defRPr sz="1800">
          <a:solidFill>
            <a:srgbClr val="000000"/>
          </a:solidFill>
          <a:latin typeface="+mn-lt"/>
          <a:ea typeface="+mn-ea"/>
          <a:cs typeface="+mn-cs"/>
        </a:defRPr>
      </a:lvl7pPr>
      <a:lvl8pPr marL="3110446" indent="-207363" algn="l" defTabSz="407526" rtl="0" eaLnBrk="1" fontAlgn="base" hangingPunct="1">
        <a:lnSpc>
          <a:spcPct val="96000"/>
        </a:lnSpc>
        <a:spcBef>
          <a:spcPct val="0"/>
        </a:spcBef>
        <a:spcAft>
          <a:spcPts val="261"/>
        </a:spcAft>
        <a:buClr>
          <a:srgbClr val="000000"/>
        </a:buClr>
        <a:buSzPct val="100000"/>
        <a:buFont typeface="Times New Roman" charset="0"/>
        <a:defRPr sz="1800">
          <a:solidFill>
            <a:srgbClr val="000000"/>
          </a:solidFill>
          <a:latin typeface="+mn-lt"/>
          <a:ea typeface="+mn-ea"/>
          <a:cs typeface="+mn-cs"/>
        </a:defRPr>
      </a:lvl8pPr>
      <a:lvl9pPr marL="3525172" indent="-207363" algn="l" defTabSz="407526" rtl="0" eaLnBrk="1" fontAlgn="base" hangingPunct="1">
        <a:lnSpc>
          <a:spcPct val="96000"/>
        </a:lnSpc>
        <a:spcBef>
          <a:spcPct val="0"/>
        </a:spcBef>
        <a:spcAft>
          <a:spcPts val="261"/>
        </a:spcAft>
        <a:buClr>
          <a:srgbClr val="000000"/>
        </a:buClr>
        <a:buSzPct val="100000"/>
        <a:buFont typeface="Times New Roman" charset="0"/>
        <a:defRPr sz="1800">
          <a:solidFill>
            <a:srgbClr val="000000"/>
          </a:solidFill>
          <a:latin typeface="+mn-lt"/>
          <a:ea typeface="+mn-ea"/>
          <a:cs typeface="+mn-cs"/>
        </a:defRPr>
      </a:lvl9pPr>
    </p:bodyStyle>
    <p:otherStyle>
      <a:defPPr>
        <a:defRPr lang="en-US"/>
      </a:defPPr>
      <a:lvl1pPr marL="0" algn="l" defTabSz="414726" rtl="0" eaLnBrk="1" latinLnBrk="0" hangingPunct="1">
        <a:defRPr sz="1600" kern="1200">
          <a:solidFill>
            <a:schemeClr val="tx1"/>
          </a:solidFill>
          <a:latin typeface="+mn-lt"/>
          <a:ea typeface="+mn-ea"/>
          <a:cs typeface="+mn-cs"/>
        </a:defRPr>
      </a:lvl1pPr>
      <a:lvl2pPr marL="414726" algn="l" defTabSz="414726" rtl="0" eaLnBrk="1" latinLnBrk="0" hangingPunct="1">
        <a:defRPr sz="1600" kern="1200">
          <a:solidFill>
            <a:schemeClr val="tx1"/>
          </a:solidFill>
          <a:latin typeface="+mn-lt"/>
          <a:ea typeface="+mn-ea"/>
          <a:cs typeface="+mn-cs"/>
        </a:defRPr>
      </a:lvl2pPr>
      <a:lvl3pPr marL="829452" algn="l" defTabSz="414726" rtl="0" eaLnBrk="1" latinLnBrk="0" hangingPunct="1">
        <a:defRPr sz="1600" kern="1200">
          <a:solidFill>
            <a:schemeClr val="tx1"/>
          </a:solidFill>
          <a:latin typeface="+mn-lt"/>
          <a:ea typeface="+mn-ea"/>
          <a:cs typeface="+mn-cs"/>
        </a:defRPr>
      </a:lvl3pPr>
      <a:lvl4pPr marL="1244178" algn="l" defTabSz="414726" rtl="0" eaLnBrk="1" latinLnBrk="0" hangingPunct="1">
        <a:defRPr sz="1600" kern="1200">
          <a:solidFill>
            <a:schemeClr val="tx1"/>
          </a:solidFill>
          <a:latin typeface="+mn-lt"/>
          <a:ea typeface="+mn-ea"/>
          <a:cs typeface="+mn-cs"/>
        </a:defRPr>
      </a:lvl4pPr>
      <a:lvl5pPr marL="1658904" algn="l" defTabSz="414726" rtl="0" eaLnBrk="1" latinLnBrk="0" hangingPunct="1">
        <a:defRPr sz="1600" kern="1200">
          <a:solidFill>
            <a:schemeClr val="tx1"/>
          </a:solidFill>
          <a:latin typeface="+mn-lt"/>
          <a:ea typeface="+mn-ea"/>
          <a:cs typeface="+mn-cs"/>
        </a:defRPr>
      </a:lvl5pPr>
      <a:lvl6pPr marL="2073631" algn="l" defTabSz="414726" rtl="0" eaLnBrk="1" latinLnBrk="0" hangingPunct="1">
        <a:defRPr sz="1600" kern="1200">
          <a:solidFill>
            <a:schemeClr val="tx1"/>
          </a:solidFill>
          <a:latin typeface="+mn-lt"/>
          <a:ea typeface="+mn-ea"/>
          <a:cs typeface="+mn-cs"/>
        </a:defRPr>
      </a:lvl6pPr>
      <a:lvl7pPr marL="2488357" algn="l" defTabSz="414726" rtl="0" eaLnBrk="1" latinLnBrk="0" hangingPunct="1">
        <a:defRPr sz="1600" kern="1200">
          <a:solidFill>
            <a:schemeClr val="tx1"/>
          </a:solidFill>
          <a:latin typeface="+mn-lt"/>
          <a:ea typeface="+mn-ea"/>
          <a:cs typeface="+mn-cs"/>
        </a:defRPr>
      </a:lvl7pPr>
      <a:lvl8pPr marL="2903083" algn="l" defTabSz="414726" rtl="0" eaLnBrk="1" latinLnBrk="0" hangingPunct="1">
        <a:defRPr sz="1600" kern="1200">
          <a:solidFill>
            <a:schemeClr val="tx1"/>
          </a:solidFill>
          <a:latin typeface="+mn-lt"/>
          <a:ea typeface="+mn-ea"/>
          <a:cs typeface="+mn-cs"/>
        </a:defRPr>
      </a:lvl8pPr>
      <a:lvl9pPr marL="3317809" algn="l" defTabSz="414726"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5" Type="http://schemas.openxmlformats.org/officeDocument/2006/relationships/image" Target="../media/image9.png"/><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0.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oleObject" Target="../embeddings/Microsoft_Excel_97_-_2004_Worksheet1.xls"/></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PacNOG</a:t>
            </a:r>
            <a:r>
              <a:rPr lang="en-US" dirty="0" smtClean="0"/>
              <a:t> 10</a:t>
            </a:r>
            <a:endParaRPr lang="en-US" dirty="0"/>
          </a:p>
        </p:txBody>
      </p:sp>
      <p:sp>
        <p:nvSpPr>
          <p:cNvPr id="3" name="Subtitle 2"/>
          <p:cNvSpPr>
            <a:spLocks noGrp="1"/>
          </p:cNvSpPr>
          <p:nvPr>
            <p:ph type="subTitle" idx="1"/>
          </p:nvPr>
        </p:nvSpPr>
        <p:spPr/>
        <p:txBody>
          <a:bodyPr/>
          <a:lstStyle/>
          <a:p>
            <a:r>
              <a:rPr lang="en-US" dirty="0" smtClean="0"/>
              <a:t>APNIC Update and much more…</a:t>
            </a:r>
            <a:endParaRPr lang="en-US" dirty="0"/>
          </a:p>
        </p:txBody>
      </p:sp>
      <p:sp>
        <p:nvSpPr>
          <p:cNvPr id="4" name="Slide Number Placeholder 3"/>
          <p:cNvSpPr>
            <a:spLocks noGrp="1"/>
          </p:cNvSpPr>
          <p:nvPr>
            <p:ph type="sldNum" idx="11"/>
          </p:nvPr>
        </p:nvSpPr>
        <p:spPr/>
        <p:txBody>
          <a:bodyPr/>
          <a:lstStyle/>
          <a:p>
            <a:fld id="{4A017192-4795-C04C-AE03-5DCA5CC63257}" type="slidenum">
              <a:rPr lang="en-US" smtClean="0"/>
              <a:pPr/>
              <a:t>1</a:t>
            </a:fld>
            <a:endParaRPr lang="en-US" dirty="0"/>
          </a:p>
        </p:txBody>
      </p:sp>
      <p:sp>
        <p:nvSpPr>
          <p:cNvPr id="5" name="Rectangle 4"/>
          <p:cNvSpPr/>
          <p:nvPr/>
        </p:nvSpPr>
        <p:spPr>
          <a:xfrm>
            <a:off x="2286000" y="5192223"/>
            <a:ext cx="4572000" cy="891937"/>
          </a:xfrm>
          <a:prstGeom prst="rect">
            <a:avLst/>
          </a:prstGeom>
        </p:spPr>
        <p:txBody>
          <a:bodyPr>
            <a:spAutoFit/>
          </a:bodyPr>
          <a:lstStyle/>
          <a:p>
            <a:pPr algn="ctr" hangingPunct="0">
              <a:lnSpc>
                <a:spcPct val="96000"/>
              </a:lnSpc>
              <a:buClr>
                <a:srgbClr val="000000"/>
              </a:buClr>
              <a:buSzPct val="100000"/>
              <a:buFont typeface="Times New Roman" charset="0"/>
              <a:buNone/>
            </a:pPr>
            <a:r>
              <a:rPr lang="en-US" altLang="ja-JP" dirty="0" smtClean="0">
                <a:ea typeface="MS Gothic" charset="0"/>
                <a:cs typeface="MS Gothic" charset="0"/>
              </a:rPr>
              <a:t>Elly Tawhai</a:t>
            </a:r>
          </a:p>
          <a:p>
            <a:pPr algn="ctr" hangingPunct="0">
              <a:lnSpc>
                <a:spcPct val="96000"/>
              </a:lnSpc>
              <a:buClr>
                <a:srgbClr val="000000"/>
              </a:buClr>
              <a:buSzPct val="100000"/>
              <a:buFont typeface="Times New Roman" charset="0"/>
              <a:buNone/>
            </a:pPr>
            <a:r>
              <a:rPr lang="en-US" altLang="ja-JP" dirty="0" smtClean="0">
                <a:ea typeface="MS Gothic" charset="0"/>
                <a:cs typeface="MS Gothic" charset="0"/>
              </a:rPr>
              <a:t>Senior Internet Resource Analyst/Liaison Officer, Pacific, APNIC</a:t>
            </a:r>
            <a:endParaRPr lang="en-US" altLang="ja-JP" dirty="0">
              <a:ea typeface="MS Gothic" charset="0"/>
              <a:cs typeface="MS Gothic"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IPv6 Program</a:t>
            </a:r>
            <a:endParaRPr lang="en-US" dirty="0"/>
          </a:p>
        </p:txBody>
      </p:sp>
      <p:sp>
        <p:nvSpPr>
          <p:cNvPr id="3" name="Content Placeholder 2"/>
          <p:cNvSpPr>
            <a:spLocks noGrp="1"/>
          </p:cNvSpPr>
          <p:nvPr>
            <p:ph idx="1"/>
          </p:nvPr>
        </p:nvSpPr>
        <p:spPr/>
        <p:txBody>
          <a:bodyPr/>
          <a:lstStyle/>
          <a:p>
            <a:r>
              <a:rPr lang="en-US" smtClean="0"/>
              <a:t>Activities with inter-governmental organizations</a:t>
            </a:r>
          </a:p>
          <a:p>
            <a:pPr lvl="1"/>
            <a:r>
              <a:rPr lang="en-US" smtClean="0"/>
              <a:t>Asia Pacific Economic Cooperation (APEC TEL)</a:t>
            </a:r>
          </a:p>
          <a:p>
            <a:pPr lvl="2"/>
            <a:r>
              <a:rPr lang="en-US" smtClean="0"/>
              <a:t>Continuous engagement with IPv6 information</a:t>
            </a:r>
          </a:p>
          <a:p>
            <a:pPr lvl="1"/>
            <a:r>
              <a:rPr lang="en-US" smtClean="0"/>
              <a:t>Asia Pacific Telecommunity (APT) </a:t>
            </a:r>
          </a:p>
          <a:p>
            <a:pPr lvl="2"/>
            <a:r>
              <a:rPr lang="en-US" smtClean="0"/>
              <a:t>APT Policy and Regulatory Forum (PRF) and Pacific PRF</a:t>
            </a:r>
          </a:p>
          <a:p>
            <a:pPr lvl="1"/>
            <a:r>
              <a:rPr lang="en-US" smtClean="0"/>
              <a:t>Secretariat of Pacific Community (SPC) </a:t>
            </a:r>
          </a:p>
          <a:p>
            <a:pPr lvl="2"/>
            <a:r>
              <a:rPr lang="en-US" smtClean="0"/>
              <a:t>MoU on IPv6 deployment in the Pacific</a:t>
            </a:r>
          </a:p>
          <a:p>
            <a:pPr lvl="1"/>
            <a:r>
              <a:rPr lang="en-US" smtClean="0"/>
              <a:t>Pacific ICT Ministers Meeting</a:t>
            </a:r>
          </a:p>
          <a:p>
            <a:pPr lvl="2"/>
            <a:r>
              <a:rPr lang="en-US" smtClean="0"/>
              <a:t>APNIC’s recommendations in the ministerial communiqué </a:t>
            </a:r>
          </a:p>
          <a:p>
            <a:pPr lvl="1"/>
            <a:r>
              <a:rPr lang="en-US" smtClean="0"/>
              <a:t>ITU Asia Pacific collaboration</a:t>
            </a:r>
          </a:p>
          <a:p>
            <a:pPr lvl="2"/>
            <a:r>
              <a:rPr lang="en-US" smtClean="0"/>
              <a:t>IPv6 capacity-building workshop</a:t>
            </a:r>
            <a:endParaRPr lang="en-US" dirty="0"/>
          </a:p>
        </p:txBody>
      </p:sp>
      <p:sp>
        <p:nvSpPr>
          <p:cNvPr id="4" name="Slide Number Placeholder 3"/>
          <p:cNvSpPr>
            <a:spLocks noGrp="1"/>
          </p:cNvSpPr>
          <p:nvPr>
            <p:ph type="sldNum" idx="11"/>
          </p:nvPr>
        </p:nvSpPr>
        <p:spPr/>
        <p:txBody>
          <a:bodyPr/>
          <a:lstStyle/>
          <a:p>
            <a:fld id="{4A017192-4795-C04C-AE03-5DCA5CC63257}"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Area</a:t>
            </a:r>
            <a:endParaRPr lang="en-US" dirty="0"/>
          </a:p>
        </p:txBody>
      </p:sp>
      <p:sp>
        <p:nvSpPr>
          <p:cNvPr id="3" name="Content Placeholder 2"/>
          <p:cNvSpPr>
            <a:spLocks noGrp="1"/>
          </p:cNvSpPr>
          <p:nvPr>
            <p:ph idx="1"/>
          </p:nvPr>
        </p:nvSpPr>
        <p:spPr/>
        <p:txBody>
          <a:bodyPr/>
          <a:lstStyle/>
          <a:p>
            <a:r>
              <a:rPr lang="en-US" smtClean="0"/>
              <a:t>APNIC now serving e.in-addr-servers.arpa and e.ip6-servers.arpa. labels</a:t>
            </a:r>
          </a:p>
          <a:p>
            <a:endParaRPr lang="en-US" dirty="0"/>
          </a:p>
        </p:txBody>
      </p:sp>
      <p:sp>
        <p:nvSpPr>
          <p:cNvPr id="4" name="Slide Number Placeholder 3"/>
          <p:cNvSpPr>
            <a:spLocks noGrp="1"/>
          </p:cNvSpPr>
          <p:nvPr>
            <p:ph type="sldNum" idx="11"/>
          </p:nvPr>
        </p:nvSpPr>
        <p:spPr/>
        <p:txBody>
          <a:bodyPr/>
          <a:lstStyle/>
          <a:p>
            <a:fld id="{4A017192-4795-C04C-AE03-5DCA5CC63257}" type="slidenum">
              <a:rPr lang="en-US" smtClean="0"/>
              <a:pPr/>
              <a:t>11</a:t>
            </a:fld>
            <a:endParaRPr lang="en-US"/>
          </a:p>
        </p:txBody>
      </p:sp>
      <p:pic>
        <p:nvPicPr>
          <p:cNvPr id="7" name="Picture 6" descr="Untitled.png"/>
          <p:cNvPicPr>
            <a:picLocks noChangeAspect="1"/>
          </p:cNvPicPr>
          <p:nvPr/>
        </p:nvPicPr>
        <p:blipFill>
          <a:blip r:embed="rId3"/>
          <a:stretch>
            <a:fillRect/>
          </a:stretch>
        </p:blipFill>
        <p:spPr>
          <a:xfrm>
            <a:off x="1271236" y="2667000"/>
            <a:ext cx="6601528" cy="3602496"/>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a:t>
            </a:r>
            <a:endParaRPr lang="en-US" dirty="0"/>
          </a:p>
        </p:txBody>
      </p:sp>
      <p:pic>
        <p:nvPicPr>
          <p:cNvPr id="5" name="Content Placeholder 4" descr="Untitled.png"/>
          <p:cNvPicPr>
            <a:picLocks noGrp="1" noChangeAspect="1"/>
          </p:cNvPicPr>
          <p:nvPr>
            <p:ph idx="1"/>
          </p:nvPr>
        </p:nvPicPr>
        <p:blipFill>
          <a:blip r:embed="rId3"/>
          <a:srcRect t="-763" b="-763"/>
          <a:stretch>
            <a:fillRect/>
          </a:stretch>
        </p:blipFill>
        <p:spPr/>
      </p:pic>
      <p:sp>
        <p:nvSpPr>
          <p:cNvPr id="4" name="Slide Number Placeholder 3"/>
          <p:cNvSpPr>
            <a:spLocks noGrp="1"/>
          </p:cNvSpPr>
          <p:nvPr>
            <p:ph type="sldNum" idx="11"/>
          </p:nvPr>
        </p:nvSpPr>
        <p:spPr/>
        <p:txBody>
          <a:bodyPr/>
          <a:lstStyle/>
          <a:p>
            <a:fld id="{4A017192-4795-C04C-AE03-5DCA5CC63257}"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APNIC Labs</a:t>
            </a:r>
            <a:endParaRPr lang="en-US" dirty="0"/>
          </a:p>
        </p:txBody>
      </p:sp>
      <p:sp>
        <p:nvSpPr>
          <p:cNvPr id="3" name="Content Placeholder 2"/>
          <p:cNvSpPr>
            <a:spLocks noGrp="1"/>
          </p:cNvSpPr>
          <p:nvPr>
            <p:ph idx="1"/>
          </p:nvPr>
        </p:nvSpPr>
        <p:spPr/>
        <p:txBody>
          <a:bodyPr/>
          <a:lstStyle/>
          <a:p>
            <a:r>
              <a:rPr lang="en-US" dirty="0" smtClean="0"/>
              <a:t>Supporting R&amp;D with remote measurement techniques</a:t>
            </a:r>
          </a:p>
          <a:p>
            <a:pPr lvl="1"/>
            <a:r>
              <a:rPr lang="en-US" dirty="0" smtClean="0"/>
              <a:t>Software expertise provided for client-side IPv6 capability measurements</a:t>
            </a:r>
          </a:p>
          <a:p>
            <a:r>
              <a:rPr lang="en-US" dirty="0" smtClean="0"/>
              <a:t>Google analytics measurements for IPv6 client capability targeted at website owners</a:t>
            </a:r>
          </a:p>
          <a:p>
            <a:r>
              <a:rPr lang="en-US" dirty="0" smtClean="0"/>
              <a:t>http://</a:t>
            </a:r>
            <a:r>
              <a:rPr lang="en-US" dirty="0" err="1" smtClean="0"/>
              <a:t>labs.apnic.net</a:t>
            </a:r>
            <a:endParaRPr lang="en-US" dirty="0"/>
          </a:p>
        </p:txBody>
      </p:sp>
      <p:sp>
        <p:nvSpPr>
          <p:cNvPr id="4" name="Slide Number Placeholder 3"/>
          <p:cNvSpPr>
            <a:spLocks noGrp="1"/>
          </p:cNvSpPr>
          <p:nvPr>
            <p:ph type="sldNum" idx="11"/>
          </p:nvPr>
        </p:nvSpPr>
        <p:spPr/>
        <p:txBody>
          <a:bodyPr/>
          <a:lstStyle/>
          <a:p>
            <a:fld id="{4A017192-4795-C04C-AE03-5DCA5CC63257}"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DNSSEC</a:t>
            </a:r>
            <a:endParaRPr lang="en-AU" dirty="0"/>
          </a:p>
        </p:txBody>
      </p:sp>
      <p:sp>
        <p:nvSpPr>
          <p:cNvPr id="3" name="Content Placeholder 2"/>
          <p:cNvSpPr>
            <a:spLocks noGrp="1"/>
          </p:cNvSpPr>
          <p:nvPr>
            <p:ph idx="1"/>
          </p:nvPr>
        </p:nvSpPr>
        <p:spPr/>
        <p:txBody>
          <a:bodyPr/>
          <a:lstStyle/>
          <a:p>
            <a:r>
              <a:rPr lang="en-AU" dirty="0" smtClean="0"/>
              <a:t>3 May 2011, DS records submitted to IANA</a:t>
            </a:r>
          </a:p>
          <a:p>
            <a:pPr lvl="1"/>
            <a:r>
              <a:rPr lang="en-AU" dirty="0" smtClean="0"/>
              <a:t>Allows validation to occur from root down to </a:t>
            </a:r>
            <a:r>
              <a:rPr lang="en-AU" dirty="0" err="1" smtClean="0"/>
              <a:t>APNIC’s</a:t>
            </a:r>
            <a:r>
              <a:rPr lang="en-AU" dirty="0" smtClean="0"/>
              <a:t> reverse zones</a:t>
            </a:r>
          </a:p>
          <a:p>
            <a:r>
              <a:rPr lang="en-AU" dirty="0" smtClean="0"/>
              <a:t>Users can update reverse DNS DS record through </a:t>
            </a:r>
            <a:r>
              <a:rPr lang="en-AU" dirty="0" err="1" smtClean="0"/>
              <a:t>MyAPNIC</a:t>
            </a:r>
            <a:endParaRPr lang="en-AU" dirty="0" smtClean="0"/>
          </a:p>
          <a:p>
            <a:pPr lvl="1"/>
            <a:r>
              <a:rPr lang="en-AU" dirty="0" smtClean="0"/>
              <a:t>Single zone via </a:t>
            </a:r>
            <a:r>
              <a:rPr lang="en-AU" dirty="0" err="1" smtClean="0"/>
              <a:t>whois</a:t>
            </a:r>
            <a:r>
              <a:rPr lang="en-AU" dirty="0" smtClean="0"/>
              <a:t> domain objects</a:t>
            </a:r>
          </a:p>
          <a:p>
            <a:pPr lvl="1"/>
            <a:r>
              <a:rPr lang="en-AU" dirty="0" smtClean="0"/>
              <a:t>Multiple zones via zone file upload</a:t>
            </a:r>
            <a:endParaRPr lang="en-AU" dirty="0"/>
          </a:p>
        </p:txBody>
      </p:sp>
      <p:sp>
        <p:nvSpPr>
          <p:cNvPr id="4" name="Slide Number Placeholder 3"/>
          <p:cNvSpPr>
            <a:spLocks noGrp="1"/>
          </p:cNvSpPr>
          <p:nvPr>
            <p:ph type="sldNum" idx="11"/>
          </p:nvPr>
        </p:nvSpPr>
        <p:spPr/>
        <p:txBody>
          <a:bodyPr/>
          <a:lstStyle/>
          <a:p>
            <a:fld id="{4A017192-4795-C04C-AE03-5DCA5CC63257}"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Public Affairs</a:t>
            </a:r>
            <a:endParaRPr lang="en-US" dirty="0"/>
          </a:p>
        </p:txBody>
      </p:sp>
      <p:sp>
        <p:nvSpPr>
          <p:cNvPr id="3" name="Content Placeholder 2"/>
          <p:cNvSpPr>
            <a:spLocks noGrp="1"/>
          </p:cNvSpPr>
          <p:nvPr>
            <p:ph idx="1"/>
          </p:nvPr>
        </p:nvSpPr>
        <p:spPr/>
        <p:txBody>
          <a:bodyPr/>
          <a:lstStyle/>
          <a:p>
            <a:r>
              <a:rPr lang="en-US" smtClean="0"/>
              <a:t>IGF related events</a:t>
            </a:r>
          </a:p>
          <a:p>
            <a:pPr lvl="1"/>
            <a:r>
              <a:rPr lang="en-US" smtClean="0"/>
              <a:t>Second APrIGF in Singapore</a:t>
            </a:r>
          </a:p>
          <a:p>
            <a:pPr lvl="1"/>
            <a:r>
              <a:rPr lang="en-US" smtClean="0"/>
              <a:t>First PacIGF in New Caledonia</a:t>
            </a:r>
          </a:p>
          <a:p>
            <a:pPr lvl="1"/>
            <a:r>
              <a:rPr lang="en-US" smtClean="0"/>
              <a:t>APIL in China</a:t>
            </a:r>
          </a:p>
          <a:p>
            <a:r>
              <a:rPr lang="en-US" smtClean="0"/>
              <a:t>NRO</a:t>
            </a:r>
          </a:p>
          <a:p>
            <a:pPr lvl="1"/>
            <a:r>
              <a:rPr lang="en-US" smtClean="0"/>
              <a:t>Public affairs coordination</a:t>
            </a:r>
          </a:p>
          <a:p>
            <a:pPr lvl="1"/>
            <a:r>
              <a:rPr lang="en-US" smtClean="0"/>
              <a:t>Renewal of IANA contract (comments FNOI)</a:t>
            </a:r>
          </a:p>
          <a:p>
            <a:r>
              <a:rPr lang="en-US" smtClean="0"/>
              <a:t>OECD</a:t>
            </a:r>
          </a:p>
          <a:p>
            <a:pPr lvl="1"/>
            <a:r>
              <a:rPr lang="en-US" smtClean="0"/>
              <a:t>High-level meeting on Internet Economy</a:t>
            </a:r>
            <a:endParaRPr lang="en-US" dirty="0" smtClean="0"/>
          </a:p>
        </p:txBody>
      </p:sp>
      <p:sp>
        <p:nvSpPr>
          <p:cNvPr id="4" name="Slide Number Placeholder 3"/>
          <p:cNvSpPr>
            <a:spLocks noGrp="1"/>
          </p:cNvSpPr>
          <p:nvPr>
            <p:ph type="sldNum" idx="11"/>
          </p:nvPr>
        </p:nvSpPr>
        <p:spPr/>
        <p:txBody>
          <a:bodyPr/>
          <a:lstStyle/>
          <a:p>
            <a:fld id="{4A017192-4795-C04C-AE03-5DCA5CC63257}"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APNIC Identity</a:t>
            </a:r>
            <a:endParaRPr lang="en-US" dirty="0"/>
          </a:p>
        </p:txBody>
      </p:sp>
      <p:sp>
        <p:nvSpPr>
          <p:cNvPr id="9" name="Content Placeholder 8"/>
          <p:cNvSpPr>
            <a:spLocks noGrp="1"/>
          </p:cNvSpPr>
          <p:nvPr>
            <p:ph sz="half" idx="1"/>
          </p:nvPr>
        </p:nvSpPr>
        <p:spPr>
          <a:xfrm>
            <a:off x="456480" y="1216980"/>
            <a:ext cx="4043520" cy="4912305"/>
          </a:xfrm>
        </p:spPr>
        <p:txBody>
          <a:bodyPr/>
          <a:lstStyle/>
          <a:p>
            <a:r>
              <a:rPr lang="en-US" sz="2900" dirty="0" smtClean="0"/>
              <a:t>New image for a new era</a:t>
            </a:r>
          </a:p>
          <a:p>
            <a:r>
              <a:rPr lang="en-US" sz="2900" dirty="0" smtClean="0"/>
              <a:t>:: representing our new IPv6 world</a:t>
            </a:r>
          </a:p>
          <a:p>
            <a:r>
              <a:rPr lang="en-US" sz="2900" dirty="0" smtClean="0"/>
              <a:t>() representing our collaborative community</a:t>
            </a:r>
          </a:p>
          <a:p>
            <a:r>
              <a:rPr lang="en-US" sz="2900" dirty="0" smtClean="0"/>
              <a:t>Changing icon represents our dynamic and diverse community</a:t>
            </a:r>
            <a:endParaRPr lang="en-US" sz="2900" dirty="0"/>
          </a:p>
        </p:txBody>
      </p:sp>
      <p:pic>
        <p:nvPicPr>
          <p:cNvPr id="12" name="Content Placeholder 11" descr="Untitled6.png"/>
          <p:cNvPicPr>
            <a:picLocks noGrp="1" noChangeAspect="1"/>
          </p:cNvPicPr>
          <p:nvPr>
            <p:ph sz="half" idx="2"/>
          </p:nvPr>
        </p:nvPicPr>
        <p:blipFill>
          <a:blip r:embed="rId3"/>
          <a:srcRect t="-123250" b="-123250"/>
          <a:stretch>
            <a:fillRect/>
          </a:stretch>
        </p:blipFill>
        <p:spPr>
          <a:xfrm>
            <a:off x="4638241" y="609600"/>
            <a:ext cx="4044960" cy="4677355"/>
          </a:xfrm>
        </p:spPr>
      </p:pic>
      <p:sp>
        <p:nvSpPr>
          <p:cNvPr id="4" name="Slide Number Placeholder 3"/>
          <p:cNvSpPr>
            <a:spLocks noGrp="1"/>
          </p:cNvSpPr>
          <p:nvPr>
            <p:ph type="sldNum" idx="11"/>
          </p:nvPr>
        </p:nvSpPr>
        <p:spPr/>
        <p:txBody>
          <a:bodyPr/>
          <a:lstStyle/>
          <a:p>
            <a:fld id="{4A017192-4795-C04C-AE03-5DCA5CC63257}" type="slidenum">
              <a:rPr lang="en-US" smtClean="0"/>
              <a:pPr/>
              <a:t>16</a:t>
            </a:fld>
            <a:endParaRPr lang="en-US"/>
          </a:p>
        </p:txBody>
      </p:sp>
      <p:pic>
        <p:nvPicPr>
          <p:cNvPr id="11" name="Picture 10"/>
          <p:cNvPicPr>
            <a:picLocks noChangeAspect="1"/>
          </p:cNvPicPr>
          <p:nvPr/>
        </p:nvPicPr>
        <p:blipFill>
          <a:blip r:embed="rId4"/>
          <a:stretch>
            <a:fillRect/>
          </a:stretch>
        </p:blipFill>
        <p:spPr>
          <a:xfrm>
            <a:off x="5029200" y="1216980"/>
            <a:ext cx="2842260" cy="774700"/>
          </a:xfrm>
          <a:prstGeom prst="rect">
            <a:avLst/>
          </a:prstGeom>
        </p:spPr>
      </p:pic>
      <p:pic>
        <p:nvPicPr>
          <p:cNvPr id="13" name="Picture 12" descr="Untitled5.png"/>
          <p:cNvPicPr>
            <a:picLocks noChangeAspect="1"/>
          </p:cNvPicPr>
          <p:nvPr/>
        </p:nvPicPr>
        <p:blipFill>
          <a:blip r:embed="rId5"/>
          <a:stretch>
            <a:fillRect/>
          </a:stretch>
        </p:blipFill>
        <p:spPr>
          <a:xfrm>
            <a:off x="5029200" y="3810000"/>
            <a:ext cx="3224569" cy="1767722"/>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Coming up…</a:t>
            </a:r>
            <a:endParaRPr lang="en-US" dirty="0"/>
          </a:p>
        </p:txBody>
      </p:sp>
      <p:sp>
        <p:nvSpPr>
          <p:cNvPr id="5" name="Content Placeholder 4"/>
          <p:cNvSpPr>
            <a:spLocks noGrp="1"/>
          </p:cNvSpPr>
          <p:nvPr>
            <p:ph idx="1"/>
          </p:nvPr>
        </p:nvSpPr>
        <p:spPr/>
        <p:txBody>
          <a:bodyPr/>
          <a:lstStyle/>
          <a:p>
            <a:endParaRPr lang="en-US" dirty="0" smtClean="0"/>
          </a:p>
          <a:p>
            <a:endParaRPr lang="en-US" dirty="0" smtClean="0"/>
          </a:p>
          <a:p>
            <a:endParaRPr lang="en-US" dirty="0" smtClean="0"/>
          </a:p>
          <a:p>
            <a:endParaRPr lang="en-US" dirty="0" smtClean="0"/>
          </a:p>
          <a:p>
            <a:r>
              <a:rPr lang="en-US" dirty="0" smtClean="0"/>
              <a:t>APNIC 34</a:t>
            </a:r>
          </a:p>
          <a:p>
            <a:pPr lvl="1"/>
            <a:r>
              <a:rPr lang="en-US" dirty="0" smtClean="0"/>
              <a:t>Phnom Penh, Cambodia, August 2012</a:t>
            </a:r>
          </a:p>
          <a:p>
            <a:r>
              <a:rPr lang="en-US" dirty="0" smtClean="0"/>
              <a:t>APNIC 35:</a:t>
            </a:r>
          </a:p>
          <a:p>
            <a:pPr lvl="1"/>
            <a:r>
              <a:rPr lang="en-US" dirty="0" smtClean="0"/>
              <a:t>Singapore, Singapore, February 2013</a:t>
            </a:r>
          </a:p>
          <a:p>
            <a:endParaRPr lang="en-US" dirty="0" smtClean="0"/>
          </a:p>
          <a:p>
            <a:endParaRPr lang="en-US" dirty="0" smtClean="0"/>
          </a:p>
        </p:txBody>
      </p:sp>
      <p:sp>
        <p:nvSpPr>
          <p:cNvPr id="4" name="Slide Number Placeholder 3"/>
          <p:cNvSpPr>
            <a:spLocks noGrp="1"/>
          </p:cNvSpPr>
          <p:nvPr>
            <p:ph type="sldNum" idx="11"/>
          </p:nvPr>
        </p:nvSpPr>
        <p:spPr/>
        <p:txBody>
          <a:bodyPr/>
          <a:lstStyle/>
          <a:p>
            <a:fld id="{4A017192-4795-C04C-AE03-5DCA5CC63257}" type="slidenum">
              <a:rPr lang="en-US" smtClean="0"/>
              <a:pPr/>
              <a:t>17</a:t>
            </a:fld>
            <a:endParaRPr lang="en-US"/>
          </a:p>
        </p:txBody>
      </p:sp>
      <p:pic>
        <p:nvPicPr>
          <p:cNvPr id="6" name="Picture 5" descr="APNIC 33 Theme banner_Red Fort.jpg"/>
          <p:cNvPicPr>
            <a:picLocks noChangeAspect="1"/>
          </p:cNvPicPr>
          <p:nvPr/>
        </p:nvPicPr>
        <p:blipFill>
          <a:blip r:embed="rId3"/>
          <a:stretch>
            <a:fillRect/>
          </a:stretch>
        </p:blipFill>
        <p:spPr>
          <a:xfrm>
            <a:off x="307846" y="1447800"/>
            <a:ext cx="8375355" cy="1822033"/>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Thanks</a:t>
            </a:r>
            <a:endParaRPr lang="en-US" dirty="0"/>
          </a:p>
        </p:txBody>
      </p:sp>
      <p:sp>
        <p:nvSpPr>
          <p:cNvPr id="6" name="Subtitle 5"/>
          <p:cNvSpPr>
            <a:spLocks noGrp="1"/>
          </p:cNvSpPr>
          <p:nvPr>
            <p:ph type="subTitle" idx="1"/>
          </p:nvPr>
        </p:nvSpPr>
        <p:spPr/>
        <p:txBody>
          <a:bodyPr/>
          <a:lstStyle/>
          <a:p>
            <a:r>
              <a:rPr lang="en-US" dirty="0" err="1" smtClean="0"/>
              <a:t>elly@apnic.net</a:t>
            </a:r>
            <a:endParaRPr lang="en-US" dirty="0"/>
          </a:p>
        </p:txBody>
      </p:sp>
      <p:sp>
        <p:nvSpPr>
          <p:cNvPr id="4" name="Slide Number Placeholder 3"/>
          <p:cNvSpPr>
            <a:spLocks noGrp="1"/>
          </p:cNvSpPr>
          <p:nvPr>
            <p:ph type="sldNum" idx="11"/>
          </p:nvPr>
        </p:nvSpPr>
        <p:spPr/>
        <p:txBody>
          <a:bodyPr/>
          <a:lstStyle/>
          <a:p>
            <a:fld id="{4A017192-4795-C04C-AE03-5DCA5CC63257}" type="slidenum">
              <a:rPr lang="en-US" smtClean="0"/>
              <a:pPr/>
              <a:t>18</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5" name="Content Placeholder 5" descr="IP &amp; ASN Delegation_Sept 2011.png"/>
          <p:cNvPicPr>
            <a:picLocks noGrp="1" noChangeAspect="1"/>
          </p:cNvPicPr>
          <p:nvPr>
            <p:ph idx="1"/>
          </p:nvPr>
        </p:nvPicPr>
        <p:blipFill>
          <a:blip r:embed="rId3"/>
          <a:srcRect l="-51134" r="-51134"/>
          <a:stretch>
            <a:fillRect/>
          </a:stretch>
        </p:blipFill>
        <p:spPr>
          <a:xfrm>
            <a:off x="0" y="685800"/>
            <a:ext cx="9144000" cy="5457560"/>
          </a:xfrm>
        </p:spPr>
      </p:pic>
      <p:sp>
        <p:nvSpPr>
          <p:cNvPr id="4" name="Slide Number Placeholder 3"/>
          <p:cNvSpPr>
            <a:spLocks noGrp="1"/>
          </p:cNvSpPr>
          <p:nvPr>
            <p:ph type="sldNum" idx="11"/>
          </p:nvPr>
        </p:nvSpPr>
        <p:spPr/>
        <p:txBody>
          <a:bodyPr/>
          <a:lstStyle/>
          <a:p>
            <a:fld id="{4A017192-4795-C04C-AE03-5DCA5CC63257}"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IPv4 Exhaustion</a:t>
            </a:r>
            <a:endParaRPr lang="en-US" dirty="0"/>
          </a:p>
        </p:txBody>
      </p:sp>
      <p:sp>
        <p:nvSpPr>
          <p:cNvPr id="3" name="Content Placeholder 2"/>
          <p:cNvSpPr>
            <a:spLocks noGrp="1"/>
          </p:cNvSpPr>
          <p:nvPr>
            <p:ph idx="1"/>
          </p:nvPr>
        </p:nvSpPr>
        <p:spPr/>
        <p:txBody>
          <a:bodyPr/>
          <a:lstStyle/>
          <a:p>
            <a:r>
              <a:rPr lang="en-US" dirty="0" smtClean="0"/>
              <a:t>Reached “Final /8” on 15 April 2011</a:t>
            </a:r>
          </a:p>
          <a:p>
            <a:pPr lvl="1"/>
            <a:r>
              <a:rPr lang="en-US" dirty="0" smtClean="0"/>
              <a:t>103.0.0.0/8</a:t>
            </a:r>
          </a:p>
          <a:p>
            <a:r>
              <a:rPr lang="en-US" dirty="0" smtClean="0"/>
              <a:t>New allocation policy activated</a:t>
            </a:r>
          </a:p>
          <a:p>
            <a:pPr lvl="1"/>
            <a:r>
              <a:rPr lang="en-AU" dirty="0" smtClean="0"/>
              <a:t>Limited to a single maximum delegation of /22</a:t>
            </a:r>
          </a:p>
          <a:p>
            <a:pPr lvl="1"/>
            <a:r>
              <a:rPr lang="en-AU" dirty="0" smtClean="0"/>
              <a:t>Minimum delegation size is a /24</a:t>
            </a:r>
          </a:p>
          <a:p>
            <a:r>
              <a:rPr lang="en-US" dirty="0" smtClean="0"/>
              <a:t>From 15 April to 6 November 2011, made 774 delegations to 30 economies</a:t>
            </a:r>
            <a:endParaRPr lang="en-US" dirty="0"/>
          </a:p>
        </p:txBody>
      </p:sp>
      <p:sp>
        <p:nvSpPr>
          <p:cNvPr id="4" name="Slide Number Placeholder 3"/>
          <p:cNvSpPr>
            <a:spLocks noGrp="1"/>
          </p:cNvSpPr>
          <p:nvPr>
            <p:ph type="sldNum" idx="11"/>
          </p:nvPr>
        </p:nvSpPr>
        <p:spPr/>
        <p:txBody>
          <a:bodyPr/>
          <a:lstStyle/>
          <a:p>
            <a:fld id="{4A017192-4795-C04C-AE03-5DCA5CC63257}"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5" name="Content Placeholder 8" descr="last -8 Delegation_Sept 2011.png"/>
          <p:cNvPicPr>
            <a:picLocks noGrp="1" noChangeAspect="1"/>
          </p:cNvPicPr>
          <p:nvPr>
            <p:ph idx="1"/>
          </p:nvPr>
        </p:nvPicPr>
        <p:blipFill>
          <a:blip r:embed="rId3"/>
          <a:srcRect l="-57940" r="-57940"/>
          <a:stretch>
            <a:fillRect/>
          </a:stretch>
        </p:blipFill>
        <p:spPr>
          <a:xfrm>
            <a:off x="-309546" y="350536"/>
            <a:ext cx="9682146" cy="5778750"/>
          </a:xfrm>
        </p:spPr>
      </p:pic>
      <p:sp>
        <p:nvSpPr>
          <p:cNvPr id="4" name="Slide Number Placeholder 3"/>
          <p:cNvSpPr>
            <a:spLocks noGrp="1"/>
          </p:cNvSpPr>
          <p:nvPr>
            <p:ph type="sldNum" idx="11"/>
          </p:nvPr>
        </p:nvSpPr>
        <p:spPr/>
        <p:txBody>
          <a:bodyPr/>
          <a:lstStyle/>
          <a:p>
            <a:fld id="{4A017192-4795-C04C-AE03-5DCA5CC63257}"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within the Pacific</a:t>
            </a:r>
            <a:endParaRPr lang="en-US" dirty="0"/>
          </a:p>
        </p:txBody>
      </p:sp>
      <p:sp>
        <p:nvSpPr>
          <p:cNvPr id="4" name="Slide Number Placeholder 3"/>
          <p:cNvSpPr>
            <a:spLocks noGrp="1"/>
          </p:cNvSpPr>
          <p:nvPr>
            <p:ph type="sldNum" idx="11"/>
          </p:nvPr>
        </p:nvSpPr>
        <p:spPr/>
        <p:txBody>
          <a:bodyPr/>
          <a:lstStyle/>
          <a:p>
            <a:fld id="{4A017192-4795-C04C-AE03-5DCA5CC63257}" type="slidenum">
              <a:rPr lang="en-US" smtClean="0"/>
              <a:pPr/>
              <a:t>5</a:t>
            </a:fld>
            <a:endParaRPr lang="en-US"/>
          </a:p>
        </p:txBody>
      </p:sp>
      <p:graphicFrame>
        <p:nvGraphicFramePr>
          <p:cNvPr id="7" name="Object 6"/>
          <p:cNvGraphicFramePr>
            <a:graphicFrameLocks noChangeAspect="1"/>
          </p:cNvGraphicFramePr>
          <p:nvPr/>
        </p:nvGraphicFramePr>
        <p:xfrm>
          <a:off x="914401" y="1397000"/>
          <a:ext cx="7315200" cy="4394200"/>
        </p:xfrm>
        <a:graphic>
          <a:graphicData uri="http://schemas.openxmlformats.org/presentationml/2006/ole">
            <p:oleObj spid="_x0000_s49155" name="Worksheet" r:id="rId3" imgW="9309100" imgH="5715000" progId="Excel.Sheet.8">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Policies Implemented 2011</a:t>
            </a:r>
            <a:endParaRPr lang="en-US" dirty="0"/>
          </a:p>
        </p:txBody>
      </p:sp>
      <p:sp>
        <p:nvSpPr>
          <p:cNvPr id="3" name="Content Placeholder 2"/>
          <p:cNvSpPr>
            <a:spLocks noGrp="1"/>
          </p:cNvSpPr>
          <p:nvPr>
            <p:ph idx="1"/>
          </p:nvPr>
        </p:nvSpPr>
        <p:spPr/>
        <p:txBody>
          <a:bodyPr/>
          <a:lstStyle/>
          <a:p>
            <a:r>
              <a:rPr lang="en-US" dirty="0" smtClean="0"/>
              <a:t>prop-088: Distribution of IPv4 Addresses Once the Final /8 Period Starts</a:t>
            </a:r>
          </a:p>
          <a:p>
            <a:r>
              <a:rPr lang="en-US" dirty="0" smtClean="0"/>
              <a:t>prop-093: Reducing the Minimum Delegation Size for the Final /8 Policy</a:t>
            </a:r>
          </a:p>
          <a:p>
            <a:r>
              <a:rPr lang="en-US" dirty="0" smtClean="0"/>
              <a:t>prop-094: Removing Renumbering Requirement from Final /8 Policy</a:t>
            </a:r>
          </a:p>
          <a:p>
            <a:endParaRPr lang="en-US" dirty="0"/>
          </a:p>
        </p:txBody>
      </p:sp>
      <p:sp>
        <p:nvSpPr>
          <p:cNvPr id="4" name="Slide Number Placeholder 3"/>
          <p:cNvSpPr>
            <a:spLocks noGrp="1"/>
          </p:cNvSpPr>
          <p:nvPr>
            <p:ph type="sldNum" idx="11"/>
          </p:nvPr>
        </p:nvSpPr>
        <p:spPr/>
        <p:txBody>
          <a:bodyPr/>
          <a:lstStyle/>
          <a:p>
            <a:fld id="{4A017192-4795-C04C-AE03-5DCA5CC63257}"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Policies at APNIC 32</a:t>
            </a:r>
            <a:endParaRPr lang="en-AU" dirty="0"/>
          </a:p>
        </p:txBody>
      </p:sp>
      <p:sp>
        <p:nvSpPr>
          <p:cNvPr id="3" name="Content Placeholder 2"/>
          <p:cNvSpPr>
            <a:spLocks noGrp="1"/>
          </p:cNvSpPr>
          <p:nvPr>
            <p:ph idx="1"/>
          </p:nvPr>
        </p:nvSpPr>
        <p:spPr/>
        <p:txBody>
          <a:bodyPr/>
          <a:lstStyle/>
          <a:p>
            <a:r>
              <a:rPr lang="en-AU" dirty="0" smtClean="0"/>
              <a:t>Consensus…</a:t>
            </a:r>
          </a:p>
          <a:p>
            <a:pPr lvl="1"/>
            <a:r>
              <a:rPr lang="en-AU" dirty="0" smtClean="0"/>
              <a:t>prop-096: Maintaining Demonstrated Needs Requirement in Transfer Policy after the Final /8 Phase</a:t>
            </a:r>
          </a:p>
          <a:p>
            <a:pPr lvl="1"/>
            <a:r>
              <a:rPr lang="en-AU" dirty="0" smtClean="0"/>
              <a:t>Endorsed by APNIC EC, 3 Nov 2011</a:t>
            </a:r>
          </a:p>
          <a:p>
            <a:r>
              <a:rPr lang="en-AU" dirty="0" smtClean="0"/>
              <a:t>No consensus – returned to mailing list</a:t>
            </a:r>
          </a:p>
          <a:p>
            <a:pPr lvl="1"/>
            <a:r>
              <a:rPr lang="en-AU" dirty="0" smtClean="0"/>
              <a:t>prop-100: National IP Address Plan – Allocation of Country-wide IP Address Blocks</a:t>
            </a:r>
          </a:p>
          <a:p>
            <a:pPr lvl="1"/>
            <a:r>
              <a:rPr lang="en-AU" dirty="0" smtClean="0"/>
              <a:t>prop-099: IPv6 Reservation for Large Networks</a:t>
            </a:r>
          </a:p>
          <a:p>
            <a:pPr lvl="1"/>
            <a:r>
              <a:rPr lang="en-AU" dirty="0" smtClean="0"/>
              <a:t>prop-098: Optimizing IPv6 Allocation Strategies (simplified)</a:t>
            </a:r>
          </a:p>
          <a:p>
            <a:pPr lvl="1"/>
            <a:endParaRPr lang="en-AU" dirty="0"/>
          </a:p>
        </p:txBody>
      </p:sp>
      <p:sp>
        <p:nvSpPr>
          <p:cNvPr id="4" name="Slide Number Placeholder 3"/>
          <p:cNvSpPr>
            <a:spLocks noGrp="1"/>
          </p:cNvSpPr>
          <p:nvPr>
            <p:ph type="sldNum" idx="11"/>
          </p:nvPr>
        </p:nvSpPr>
        <p:spPr/>
        <p:txBody>
          <a:bodyPr/>
          <a:lstStyle/>
          <a:p>
            <a:fld id="{4A017192-4795-C04C-AE03-5DCA5CC63257}"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Learning and Development</a:t>
            </a:r>
            <a:endParaRPr lang="en-US" dirty="0"/>
          </a:p>
        </p:txBody>
      </p:sp>
      <p:sp>
        <p:nvSpPr>
          <p:cNvPr id="3" name="Content Placeholder 2"/>
          <p:cNvSpPr>
            <a:spLocks noGrp="1"/>
          </p:cNvSpPr>
          <p:nvPr>
            <p:ph idx="1"/>
          </p:nvPr>
        </p:nvSpPr>
        <p:spPr/>
        <p:txBody>
          <a:bodyPr/>
          <a:lstStyle/>
          <a:p>
            <a:r>
              <a:rPr lang="en-US" dirty="0" smtClean="0"/>
              <a:t>New Area under Philip Smith</a:t>
            </a:r>
          </a:p>
          <a:p>
            <a:r>
              <a:rPr lang="en-US" dirty="0" smtClean="0"/>
              <a:t>Training Lab </a:t>
            </a:r>
          </a:p>
          <a:p>
            <a:pPr lvl="1"/>
            <a:r>
              <a:rPr lang="en-US" dirty="0" smtClean="0"/>
              <a:t>infrastructure upgraded</a:t>
            </a:r>
          </a:p>
          <a:p>
            <a:pPr lvl="1"/>
            <a:r>
              <a:rPr lang="en-US" dirty="0" smtClean="0"/>
              <a:t>Workshops on IPv6, four-byte </a:t>
            </a:r>
            <a:r>
              <a:rPr lang="en-US" dirty="0" err="1" smtClean="0"/>
              <a:t>ASNs</a:t>
            </a:r>
            <a:endParaRPr lang="en-US" dirty="0" smtClean="0"/>
          </a:p>
          <a:p>
            <a:pPr lvl="1"/>
            <a:r>
              <a:rPr lang="en-US" dirty="0" smtClean="0"/>
              <a:t>More hands-on sessions</a:t>
            </a:r>
          </a:p>
          <a:p>
            <a:r>
              <a:rPr lang="en-US" dirty="0" smtClean="0"/>
              <a:t>Collaborations</a:t>
            </a:r>
          </a:p>
          <a:p>
            <a:pPr lvl="1"/>
            <a:r>
              <a:rPr lang="en-US" dirty="0" smtClean="0"/>
              <a:t>6Deploy, </a:t>
            </a:r>
            <a:r>
              <a:rPr lang="en-US" dirty="0" err="1" smtClean="0"/>
              <a:t>intERlab</a:t>
            </a:r>
            <a:r>
              <a:rPr lang="en-US" dirty="0" smtClean="0"/>
              <a:t>, </a:t>
            </a:r>
            <a:r>
              <a:rPr lang="en-US" dirty="0" err="1" smtClean="0"/>
              <a:t>NIRs</a:t>
            </a:r>
            <a:r>
              <a:rPr lang="en-US" dirty="0" smtClean="0"/>
              <a:t> (ID, TW, CN)</a:t>
            </a:r>
          </a:p>
          <a:p>
            <a:r>
              <a:rPr lang="en-US" dirty="0" smtClean="0"/>
              <a:t>APNIC Conference Hubs</a:t>
            </a:r>
          </a:p>
          <a:p>
            <a:pPr lvl="1"/>
            <a:r>
              <a:rPr lang="en-US" dirty="0" smtClean="0"/>
              <a:t>Jakarta and Port Moresby (Feb 2011)</a:t>
            </a:r>
          </a:p>
          <a:p>
            <a:pPr lvl="1"/>
            <a:r>
              <a:rPr lang="en-US" dirty="0" smtClean="0"/>
              <a:t>Phnom Penh (Aug 2011)</a:t>
            </a:r>
          </a:p>
          <a:p>
            <a:pPr lvl="1"/>
            <a:endParaRPr lang="en-US" dirty="0"/>
          </a:p>
        </p:txBody>
      </p:sp>
      <p:sp>
        <p:nvSpPr>
          <p:cNvPr id="4" name="Slide Number Placeholder 3"/>
          <p:cNvSpPr>
            <a:spLocks noGrp="1"/>
          </p:cNvSpPr>
          <p:nvPr>
            <p:ph type="sldNum" idx="11"/>
          </p:nvPr>
        </p:nvSpPr>
        <p:spPr/>
        <p:txBody>
          <a:bodyPr/>
          <a:lstStyle/>
          <a:p>
            <a:fld id="{4A017192-4795-C04C-AE03-5DCA5CC63257}"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IPv6 Program</a:t>
            </a:r>
            <a:endParaRPr lang="en-US" dirty="0"/>
          </a:p>
        </p:txBody>
      </p:sp>
      <p:sp>
        <p:nvSpPr>
          <p:cNvPr id="3" name="Content Placeholder 2"/>
          <p:cNvSpPr>
            <a:spLocks noGrp="1"/>
          </p:cNvSpPr>
          <p:nvPr>
            <p:ph idx="1"/>
          </p:nvPr>
        </p:nvSpPr>
        <p:spPr/>
        <p:txBody>
          <a:bodyPr/>
          <a:lstStyle/>
          <a:p>
            <a:r>
              <a:rPr lang="en-US" dirty="0" smtClean="0"/>
              <a:t>Major IPv6 events in the region </a:t>
            </a:r>
          </a:p>
          <a:p>
            <a:pPr lvl="1"/>
            <a:r>
              <a:rPr lang="en-US" dirty="0" smtClean="0"/>
              <a:t>IPv6 Transition Day at APRICOT 2011 and APNIC 32</a:t>
            </a:r>
          </a:p>
          <a:p>
            <a:pPr lvl="1"/>
            <a:r>
              <a:rPr lang="en-US" dirty="0" smtClean="0"/>
              <a:t>IPv6 Deployment workshop at ICANN 41</a:t>
            </a:r>
          </a:p>
          <a:p>
            <a:r>
              <a:rPr lang="en-US" dirty="0" smtClean="0"/>
              <a:t>Supporting regional IPv6 activities</a:t>
            </a:r>
          </a:p>
          <a:p>
            <a:pPr lvl="1"/>
            <a:r>
              <a:rPr lang="en-US" dirty="0" err="1" smtClean="0"/>
              <a:t>Innaugual</a:t>
            </a:r>
            <a:r>
              <a:rPr lang="en-US" dirty="0" smtClean="0"/>
              <a:t> SGNOG</a:t>
            </a:r>
          </a:p>
          <a:p>
            <a:pPr lvl="1"/>
            <a:r>
              <a:rPr lang="en-US" dirty="0" smtClean="0"/>
              <a:t>China Global IPv6 Summit 2011</a:t>
            </a:r>
          </a:p>
          <a:p>
            <a:pPr lvl="1"/>
            <a:r>
              <a:rPr lang="en-US" dirty="0" smtClean="0"/>
              <a:t>Pacific IGF (New Caledonia) </a:t>
            </a:r>
          </a:p>
          <a:p>
            <a:pPr lvl="1"/>
            <a:r>
              <a:rPr lang="en-US" dirty="0" smtClean="0"/>
              <a:t>Asia Pacific IGF (Singapore)</a:t>
            </a:r>
          </a:p>
          <a:p>
            <a:pPr lvl="1"/>
            <a:r>
              <a:rPr lang="en-US" dirty="0" smtClean="0"/>
              <a:t>Secretariat for APIPv6TF </a:t>
            </a:r>
          </a:p>
          <a:p>
            <a:endParaRPr lang="en-US" dirty="0"/>
          </a:p>
        </p:txBody>
      </p:sp>
      <p:sp>
        <p:nvSpPr>
          <p:cNvPr id="4" name="Slide Number Placeholder 3"/>
          <p:cNvSpPr>
            <a:spLocks noGrp="1"/>
          </p:cNvSpPr>
          <p:nvPr>
            <p:ph type="sldNum" idx="11"/>
          </p:nvPr>
        </p:nvSpPr>
        <p:spPr/>
        <p:txBody>
          <a:bodyPr/>
          <a:lstStyle/>
          <a:p>
            <a:fld id="{4A017192-4795-C04C-AE03-5DCA5CC63257}"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PNIC_PPT template copy 2">
  <a:themeElements>
    <a:clrScheme name="APNIC colours">
      <a:dk1>
        <a:srgbClr val="000000"/>
      </a:dk1>
      <a:lt1>
        <a:srgbClr val="FFFFFF"/>
      </a:lt1>
      <a:dk2>
        <a:srgbClr val="221C4B"/>
      </a:dk2>
      <a:lt2>
        <a:srgbClr val="233D80"/>
      </a:lt2>
      <a:accent1>
        <a:srgbClr val="228FC2"/>
      </a:accent1>
      <a:accent2>
        <a:srgbClr val="FFFFFE"/>
      </a:accent2>
      <a:accent3>
        <a:srgbClr val="FFFFFF"/>
      </a:accent3>
      <a:accent4>
        <a:srgbClr val="FFFFFE"/>
      </a:accent4>
      <a:accent5>
        <a:srgbClr val="FFFFFE"/>
      </a:accent5>
      <a:accent6>
        <a:srgbClr val="FFFFFE"/>
      </a:accent6>
      <a:hlink>
        <a:srgbClr val="FFFFFE"/>
      </a:hlink>
      <a:folHlink>
        <a:srgbClr val="FFFFFE"/>
      </a:folHlink>
    </a:clrScheme>
    <a:fontScheme name="Office Theme">
      <a:majorFont>
        <a:latin typeface="Arial"/>
        <a:ea typeface="MS Gothic"/>
        <a:cs typeface="MS Gothic"/>
      </a:majorFont>
      <a:minorFont>
        <a:latin typeface="Arial"/>
        <a:ea typeface="MS Gothic"/>
        <a:cs typeface="MS Gothic"/>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6000"/>
          </a:lnSpc>
          <a:spcBef>
            <a:spcPct val="0"/>
          </a:spcBef>
          <a:spcAft>
            <a:spcPct val="0"/>
          </a:spcAft>
          <a:buClr>
            <a:srgbClr val="000000"/>
          </a:buClr>
          <a:buSzPct val="100000"/>
          <a:buFont typeface="Times New Roman" charset="0"/>
          <a:buNone/>
          <a:tabLst/>
          <a:defRPr kumimoji="0" lang="en-US" sz="1800" b="0" i="0" u="none" strike="noStrike" cap="none" normalizeH="0" baseline="0">
            <a:ln>
              <a:noFill/>
            </a:ln>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6000"/>
          </a:lnSpc>
          <a:spcBef>
            <a:spcPct val="0"/>
          </a:spcBef>
          <a:spcAft>
            <a:spcPct val="0"/>
          </a:spcAft>
          <a:buClr>
            <a:srgbClr val="000000"/>
          </a:buClr>
          <a:buSzPct val="100000"/>
          <a:buFont typeface="Times New Roman" charset="0"/>
          <a:buNone/>
          <a:tabLst/>
          <a:defRPr kumimoji="0" lang="en-US" sz="1800" b="0" i="0" u="none" strike="noStrike" cap="none" normalizeH="0" baseline="0">
            <a:ln>
              <a:noFill/>
            </a:ln>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APNIC_PPT template.pot</Template>
  <TotalTime>3864</TotalTime>
  <Words>1288</Words>
  <Application>Microsoft Macintosh PowerPoint</Application>
  <PresentationFormat>On-screen Show (4:3)</PresentationFormat>
  <Paragraphs>157</Paragraphs>
  <Slides>18</Slides>
  <Notes>16</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APNIC_PPT template copy 2</vt:lpstr>
      <vt:lpstr>Microsoft Excel 97 - 2004 Worksheet</vt:lpstr>
      <vt:lpstr>PacNOG 10</vt:lpstr>
      <vt:lpstr>Slide 2</vt:lpstr>
      <vt:lpstr>IPv4 Exhaustion</vt:lpstr>
      <vt:lpstr>Slide 4</vt:lpstr>
      <vt:lpstr>IPv6 within the Pacific</vt:lpstr>
      <vt:lpstr>Policies Implemented 2011</vt:lpstr>
      <vt:lpstr>Policies at APNIC 32</vt:lpstr>
      <vt:lpstr>Learning and Development</vt:lpstr>
      <vt:lpstr>IPv6 Program</vt:lpstr>
      <vt:lpstr>IPv6 Program</vt:lpstr>
      <vt:lpstr>Technical Area</vt:lpstr>
      <vt:lpstr>Agile</vt:lpstr>
      <vt:lpstr>APNIC Labs</vt:lpstr>
      <vt:lpstr>DNSSEC</vt:lpstr>
      <vt:lpstr>Public Affairs</vt:lpstr>
      <vt:lpstr>New APNIC Identity</vt:lpstr>
      <vt:lpstr>Coming up…</vt:lpstr>
      <vt:lpstr>Thanks</vt:lpstr>
    </vt:vector>
  </TitlesOfParts>
  <Company>APNIC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APNIC Update</dc:title>
  <dc:creator>Bhadrika Magan</dc:creator>
  <cp:lastModifiedBy>Elly Tawhai</cp:lastModifiedBy>
  <cp:revision>186</cp:revision>
  <cp:lastPrinted>2011-09-27T04:00:46Z</cp:lastPrinted>
  <dcterms:created xsi:type="dcterms:W3CDTF">2011-11-20T20:43:48Z</dcterms:created>
  <dcterms:modified xsi:type="dcterms:W3CDTF">2011-11-20T22:58:28Z</dcterms:modified>
</cp:coreProperties>
</file>